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263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4766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9687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7270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69572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6430527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9571580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9449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198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85624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4780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4E33ECE-D800-41B5-856E-7AA078FB1D30}" type="datetimeFigureOut">
              <a:rPr lang="sr-Latn-RS" smtClean="0"/>
              <a:t>18.3.2020.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75726A9-057C-408F-9B4B-D3601C148898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584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46CDDB-90AD-4578-9ED2-F42DB72C8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6054"/>
          </a:xfrm>
        </p:spPr>
        <p:txBody>
          <a:bodyPr/>
          <a:lstStyle/>
          <a:p>
            <a:pPr algn="ctr"/>
            <a:r>
              <a:rPr lang="sr-Cyrl-RS" b="1" dirty="0">
                <a:solidFill>
                  <a:srgbClr val="C00000"/>
                </a:solidFill>
                <a:latin typeface="+mn-lt"/>
              </a:rPr>
              <a:t/>
            </a:r>
            <a:br>
              <a:rPr lang="sr-Cyrl-RS" b="1" dirty="0">
                <a:solidFill>
                  <a:srgbClr val="C00000"/>
                </a:solidFill>
                <a:latin typeface="+mn-lt"/>
              </a:rPr>
            </a:br>
            <a:r>
              <a:rPr lang="sr-Cyrl-RS" b="1" dirty="0">
                <a:solidFill>
                  <a:srgbClr val="C00000"/>
                </a:solidFill>
                <a:latin typeface="+mn-lt"/>
              </a:rPr>
              <a:t/>
            </a:r>
            <a:br>
              <a:rPr lang="sr-Cyrl-RS" b="1" dirty="0">
                <a:solidFill>
                  <a:srgbClr val="C00000"/>
                </a:solidFill>
                <a:latin typeface="+mn-lt"/>
              </a:rPr>
            </a:br>
            <a:r>
              <a:rPr lang="sr-Cyrl-RS" b="1" dirty="0">
                <a:solidFill>
                  <a:srgbClr val="C00000"/>
                </a:solidFill>
                <a:latin typeface="+mn-lt"/>
              </a:rPr>
              <a:t>НАСТАВА НА ДАЉИНУ</a:t>
            </a:r>
            <a:endParaRPr lang="sr-Latn-RS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026" name="Picture 2" descr="Резултат слика за UČENICI">
            <a:extLst>
              <a:ext uri="{FF2B5EF4-FFF2-40B4-BE49-F238E27FC236}">
                <a16:creationId xmlns:a16="http://schemas.microsoft.com/office/drawing/2014/main" xmlns="" id="{29C8587A-37F3-4D8C-8B2D-34F065AC2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797" y="2793005"/>
            <a:ext cx="5269582" cy="295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9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F8D965BF-B189-4055-87C5-C59B5FEC6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178" y="2161536"/>
            <a:ext cx="5852396" cy="3880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8FBFDA05-06CF-4106-95B7-0614FF6DADA3}"/>
              </a:ext>
            </a:extLst>
          </p:cNvPr>
          <p:cNvSpPr/>
          <p:nvPr/>
        </p:nvSpPr>
        <p:spPr>
          <a:xfrm>
            <a:off x="4685122" y="593889"/>
            <a:ext cx="4166647" cy="1819373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Вероватно ће вам учитељи свакога дана задавати различите активности које морати завршити.  Иако нисте у школи, учитељи ће проверавати да ли радите на својим задацима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67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34A5BD81-1E50-406E-96A5-ADF44F3EC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42" y="2302938"/>
            <a:ext cx="5857856" cy="388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59129FAE-00F7-48CA-A3D7-93CE172BE968}"/>
              </a:ext>
            </a:extLst>
          </p:cNvPr>
          <p:cNvSpPr/>
          <p:nvPr/>
        </p:nvSpPr>
        <p:spPr>
          <a:xfrm>
            <a:off x="4769962" y="659876"/>
            <a:ext cx="4694549" cy="1875934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Не заборавите јако важну ствар- у виртуелној учионици важе иста правила понашања као и у правој учионици!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91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6F5C73A1-7044-44A1-AECD-458AC1C38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86" y="1749868"/>
            <a:ext cx="6289428" cy="417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9205D379-0F16-425C-B0FC-5253500490C3}"/>
              </a:ext>
            </a:extLst>
          </p:cNvPr>
          <p:cNvSpPr/>
          <p:nvPr/>
        </p:nvSpPr>
        <p:spPr>
          <a:xfrm>
            <a:off x="4998652" y="0"/>
            <a:ext cx="4242062" cy="2073896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Ако вам нешто не буде јасно, прочитајте лекцију у уџбенику, решите задатке у радној свесци... Иако ништа не може заменити учитеља и његову присутност уз вас док усвајате нова знања, покушајте да учите путем различитих извора.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78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D4793353-A2D6-40AE-B18C-27AD33424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819" y="2557462"/>
            <a:ext cx="5976645" cy="396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8E92D38B-66FD-4A78-BDF8-58223A4C2339}"/>
              </a:ext>
            </a:extLst>
          </p:cNvPr>
          <p:cNvSpPr/>
          <p:nvPr/>
        </p:nvSpPr>
        <p:spPr>
          <a:xfrm>
            <a:off x="3799002" y="452487"/>
            <a:ext cx="6127423" cy="2375554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Иако је ово једна сасвим необична ситуација ваши учитељи и родитељи/старатељи су овде да би вам помогли и знају да ћете их задивити својом зрелошћу и вештинама</a:t>
            </a:r>
            <a:r>
              <a:rPr lang="sr-Cyrl-RS" dirty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37141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FE426688-DB7C-4D61-A00F-E8B491DED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487" y="1841026"/>
            <a:ext cx="6694780" cy="443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E1F1457E-85C8-4ACC-BF4B-460A594B45BE}"/>
              </a:ext>
            </a:extLst>
          </p:cNvPr>
          <p:cNvSpPr/>
          <p:nvPr/>
        </p:nvSpPr>
        <p:spPr>
          <a:xfrm>
            <a:off x="4949072" y="688157"/>
            <a:ext cx="3252248" cy="1432874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b="1" dirty="0">
                <a:solidFill>
                  <a:srgbClr val="7030A0"/>
                </a:solidFill>
              </a:rPr>
              <a:t>СВЕ ЋЕ БИТИ У РЕДУ. </a:t>
            </a:r>
            <a:r>
              <a:rPr lang="sr-Cyrl-RS" b="1" dirty="0">
                <a:solidFill>
                  <a:srgbClr val="7030A0"/>
                </a:solidFill>
                <a:sym typeface="Wingdings" panose="05000000000000000000" pitchFamily="2" charset="2"/>
              </a:rPr>
              <a:t></a:t>
            </a:r>
            <a:endParaRPr lang="sr-Latn-R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46B4CC95-F79B-41EB-8FDE-5A5D51E53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037" y="2557463"/>
            <a:ext cx="6141536" cy="366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687DD0C0-C653-4193-A811-05BDA1478B03}"/>
              </a:ext>
            </a:extLst>
          </p:cNvPr>
          <p:cNvSpPr/>
          <p:nvPr/>
        </p:nvSpPr>
        <p:spPr>
          <a:xfrm>
            <a:off x="4779390" y="636310"/>
            <a:ext cx="3846136" cy="2116318"/>
          </a:xfrm>
          <a:prstGeom prst="wedgeRectCallou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Драги ученици! Како се осећате? Јесте ли нервозни? Узбуђени? Тужни? Сигурни смо да осећате много различитих емоција у овом тренутку што је сасвим разумљиво. Ово је необична ситуација, међутим, извући ћемо најбоље из ње.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1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2F52783F-19E2-4D28-A3B4-57A7BE6D7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881" y="2557463"/>
            <a:ext cx="5816339" cy="295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C01DF42E-9D26-4A59-88C2-7430EBEFF194}"/>
              </a:ext>
            </a:extLst>
          </p:cNvPr>
          <p:cNvSpPr/>
          <p:nvPr/>
        </p:nvSpPr>
        <p:spPr>
          <a:xfrm>
            <a:off x="4392891" y="772999"/>
            <a:ext cx="3959257" cy="1923068"/>
          </a:xfrm>
          <a:prstGeom prst="wedgeRect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Треба да знате да ваши родитељи/старатељи блиско сарађују са вашим учитељима како би ви могли </a:t>
            </a:r>
            <a:r>
              <a:rPr lang="sr-Cyrl-RS">
                <a:solidFill>
                  <a:srgbClr val="7030A0"/>
                </a:solidFill>
              </a:rPr>
              <a:t>наставити са </a:t>
            </a:r>
            <a:r>
              <a:rPr lang="sr-Cyrl-RS" dirty="0">
                <a:solidFill>
                  <a:srgbClr val="7030A0"/>
                </a:solidFill>
              </a:rPr>
              <a:t>учењем свих оних ствари које бисте учили у школи.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8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FC9C95B0-3391-4759-9104-9CEE2A610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211" y="2413262"/>
            <a:ext cx="6730739" cy="354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04B45FE5-05B6-4B97-821B-54D364876669}"/>
              </a:ext>
            </a:extLst>
          </p:cNvPr>
          <p:cNvSpPr/>
          <p:nvPr/>
        </p:nvSpPr>
        <p:spPr>
          <a:xfrm>
            <a:off x="4496586" y="424206"/>
            <a:ext cx="4062952" cy="2139885"/>
          </a:xfrm>
          <a:prstGeom prst="wedgeRect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Од вас и ваших укућана ће зависити како  ће изгледати ваше учење од куће , хоћете ли све направити сами или тражити помоћ од њих  када вам буде потребна. Ви морате пронаћи начин на који ви и ваша породица складно функционишете.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9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515D5435-D5E4-45AC-BAB1-B31F1BDB9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31" y="2290713"/>
            <a:ext cx="6600976" cy="346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FF745450-0535-4ADC-BFE5-7A14BEBA319F}"/>
              </a:ext>
            </a:extLst>
          </p:cNvPr>
          <p:cNvSpPr/>
          <p:nvPr/>
        </p:nvSpPr>
        <p:spPr>
          <a:xfrm>
            <a:off x="4637988" y="509047"/>
            <a:ext cx="3751868" cy="1913642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Запамтите, грешке су пут до знања! Учитељи желе да виде ваш рад, а не рад ваших родитеља/старатеља или старијег брата и сестре. </a:t>
            </a:r>
          </a:p>
          <a:p>
            <a:pPr algn="ctr"/>
            <a:r>
              <a:rPr lang="sr-Cyrl-RS" dirty="0">
                <a:solidFill>
                  <a:srgbClr val="7030A0"/>
                </a:solidFill>
              </a:rPr>
              <a:t>Будите искрени!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7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45730E2B-13C8-4EF2-93C1-0DF8EDBB7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75" y="2123831"/>
            <a:ext cx="6095020" cy="341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xmlns="" id="{27BF94B3-C2F7-4B93-8553-67691A62BA35}"/>
              </a:ext>
            </a:extLst>
          </p:cNvPr>
          <p:cNvSpPr/>
          <p:nvPr/>
        </p:nvSpPr>
        <p:spPr>
          <a:xfrm>
            <a:off x="7614501" y="2274216"/>
            <a:ext cx="2116317" cy="1310326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Када треба да будемо </a:t>
            </a:r>
            <a:r>
              <a:rPr lang="sr-Latn-RS" dirty="0">
                <a:solidFill>
                  <a:srgbClr val="7030A0"/>
                </a:solidFill>
              </a:rPr>
              <a:t>online?</a:t>
            </a:r>
          </a:p>
        </p:txBody>
      </p:sp>
    </p:spTree>
    <p:extLst>
      <p:ext uri="{BB962C8B-B14F-4D97-AF65-F5344CB8AC3E}">
        <p14:creationId xmlns:p14="http://schemas.microsoft.com/office/powerpoint/2010/main" val="71137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99DBDE42-D358-44BE-B82C-9E09635B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624" y="2213797"/>
            <a:ext cx="5608949" cy="371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D3296454-3DDA-4245-B0CF-847DEDEAE2E7}"/>
              </a:ext>
            </a:extLst>
          </p:cNvPr>
          <p:cNvSpPr/>
          <p:nvPr/>
        </p:nvSpPr>
        <p:spPr>
          <a:xfrm>
            <a:off x="4911365" y="546755"/>
            <a:ext cx="4034672" cy="1875934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Ви морате бити </a:t>
            </a:r>
            <a:r>
              <a:rPr lang="sr-Latn-RS" dirty="0">
                <a:solidFill>
                  <a:srgbClr val="7030A0"/>
                </a:solidFill>
              </a:rPr>
              <a:t>online </a:t>
            </a:r>
            <a:r>
              <a:rPr lang="sr-Cyrl-RS" dirty="0">
                <a:solidFill>
                  <a:srgbClr val="7030A0"/>
                </a:solidFill>
              </a:rPr>
              <a:t>од понедељка до петка према распореду који су вам доставили (или ће вам доставити) учитељи, у договору са вама и вашим родитељима,  и бити спремни за учење</a:t>
            </a:r>
            <a:r>
              <a:rPr lang="sr-Cyrl-RS" dirty="0"/>
              <a:t>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1685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6EA51519-6157-4378-BD4E-BCEBD7EB7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917" y="1567648"/>
            <a:ext cx="6740165" cy="354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098375E0-4412-49AF-A3A4-F71FA4680683}"/>
              </a:ext>
            </a:extLst>
          </p:cNvPr>
          <p:cNvSpPr/>
          <p:nvPr/>
        </p:nvSpPr>
        <p:spPr>
          <a:xfrm>
            <a:off x="6872139" y="1567648"/>
            <a:ext cx="1649691" cy="1366886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А шта када нам треба одмор?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50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Резултат слика за DVA UČENIKA I UČITELJ">
            <a:extLst>
              <a:ext uri="{FF2B5EF4-FFF2-40B4-BE49-F238E27FC236}">
                <a16:creationId xmlns:a16="http://schemas.microsoft.com/office/drawing/2014/main" xmlns="" id="{AE050046-3AE7-40C1-A237-DBBABC150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382" y="1926176"/>
            <a:ext cx="5867127" cy="389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xmlns="" id="{B2F70A2B-6496-47BC-8276-089D1FB702FD}"/>
              </a:ext>
            </a:extLst>
          </p:cNvPr>
          <p:cNvSpPr/>
          <p:nvPr/>
        </p:nvSpPr>
        <p:spPr>
          <a:xfrm>
            <a:off x="4477732" y="424205"/>
            <a:ext cx="5382705" cy="1772239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>
                <a:solidFill>
                  <a:srgbClr val="7030A0"/>
                </a:solidFill>
              </a:rPr>
              <a:t>Држите се распореда! Ваш распоред треба да садржи и физичке активности (боравак на отвореном, шетња) као и креативне активности</a:t>
            </a:r>
            <a:endParaRPr lang="sr-Latn-R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8966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60</TotalTime>
  <Words>335</Words>
  <Application>Microsoft Office PowerPoint</Application>
  <PresentationFormat>Custom</PresentationFormat>
  <Paragraphs>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Badge</vt:lpstr>
      <vt:lpstr>  НАСТАВА НА ДАЉИНУ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НАСТАВА НА ДАЉИНУ</dc:title>
  <dc:creator>Ivana Gajić</dc:creator>
  <cp:lastModifiedBy>Windows User</cp:lastModifiedBy>
  <cp:revision>14</cp:revision>
  <dcterms:created xsi:type="dcterms:W3CDTF">2020-03-17T20:06:56Z</dcterms:created>
  <dcterms:modified xsi:type="dcterms:W3CDTF">2020-03-18T08:27:27Z</dcterms:modified>
</cp:coreProperties>
</file>