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0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7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6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7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0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5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5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6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4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8B807-C98A-404D-8BB9-627E950CC32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EDBC8-0346-48E7-913E-60A6541FB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0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8322" y="2419081"/>
            <a:ext cx="90824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Tehničko i informatičko obrazovanje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8947" y="3732727"/>
            <a:ext cx="23353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razred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93490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kojih ležišta se javlja veće trenje </a:t>
            </a:r>
          </a:p>
          <a:p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zbog čega?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98523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 prenosnike koristimo kada su mala</a:t>
            </a:r>
          </a:p>
          <a:p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osna rastojanja vratila?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92416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kojih prenosnika može doći do </a:t>
            </a:r>
          </a:p>
          <a:p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proklizavanja usled preopterećenja?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97352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čemu je razlika između Metričkog i </a:t>
            </a:r>
          </a:p>
          <a:p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Witwortovog navoja?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1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6135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Gde se nalazi „y“ osa?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968130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Trimetrička aksonometrija – uglovi na</a:t>
            </a:r>
          </a:p>
          <a:p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osnovici i skraćenja stranica?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89867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 ravni grade pravougli triedar?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74863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 je predstavljeno na slici?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73" y="3695579"/>
            <a:ext cx="3492978" cy="276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3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1062" y="912253"/>
            <a:ext cx="349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BODOVANJE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0590" y="1865290"/>
            <a:ext cx="33121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3 poena (1)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0589" y="2634731"/>
            <a:ext cx="54168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3 do 7,47 poena (2)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0588" y="3404172"/>
            <a:ext cx="6157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7,5 do 10,47 poena (3)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0588" y="4173613"/>
            <a:ext cx="64395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10,5 do 13,47 poena (4)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0588" y="4943054"/>
            <a:ext cx="4017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13,5 poena (5)</a:t>
            </a:r>
          </a:p>
        </p:txBody>
      </p:sp>
    </p:spTree>
    <p:extLst>
      <p:ext uri="{BB962C8B-B14F-4D97-AF65-F5344CB8AC3E}">
        <p14:creationId xmlns:p14="http://schemas.microsoft.com/office/powerpoint/2010/main" val="2602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9248" y="3166056"/>
            <a:ext cx="32067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broj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46506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 je to ČELIK?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110402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glasi uslov ravnoteže dvokrake poluge?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11197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 vrši glavno kretanje kod obrade na strugu?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92560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 čini fizičku osnovu obrade metala</a:t>
            </a:r>
          </a:p>
          <a:p>
            <a:r>
              <a:rPr lang="sr-Latn-R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skidanjem strugotine?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111860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 koristimo za kontrolu osovina u radionici?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88665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 su to rukavci i koja im je uloga?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5074" y="128789"/>
            <a:ext cx="5864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Osnovna škola „Jevrem Obrenović“ Šabac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347" y="2393324"/>
            <a:ext cx="105705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Latn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čemu je razlika između osovina i vratila?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7764" y="6102439"/>
            <a:ext cx="260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 sci Duško Bojić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404</Words>
  <Application>Microsoft Office PowerPoint</Application>
  <PresentationFormat>Widescreen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5</cp:revision>
  <dcterms:created xsi:type="dcterms:W3CDTF">2020-04-15T06:46:56Z</dcterms:created>
  <dcterms:modified xsi:type="dcterms:W3CDTF">2020-04-15T07:24:45Z</dcterms:modified>
</cp:coreProperties>
</file>