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47" r:id="rId2"/>
    <p:sldId id="348" r:id="rId3"/>
    <p:sldId id="349" r:id="rId4"/>
    <p:sldId id="350" r:id="rId5"/>
    <p:sldId id="351" r:id="rId6"/>
    <p:sldId id="352" r:id="rId7"/>
    <p:sldId id="353" r:id="rId8"/>
    <p:sldId id="354" r:id="rId9"/>
    <p:sldId id="355" r:id="rId10"/>
    <p:sldId id="356" r:id="rId11"/>
    <p:sldId id="357" r:id="rId12"/>
    <p:sldId id="289" r:id="rId13"/>
    <p:sldId id="304" r:id="rId14"/>
    <p:sldId id="306" r:id="rId15"/>
    <p:sldId id="269" r:id="rId16"/>
    <p:sldId id="290" r:id="rId17"/>
    <p:sldId id="267" r:id="rId18"/>
    <p:sldId id="270" r:id="rId19"/>
    <p:sldId id="342" r:id="rId20"/>
    <p:sldId id="343" r:id="rId21"/>
    <p:sldId id="344" r:id="rId22"/>
    <p:sldId id="345" r:id="rId23"/>
    <p:sldId id="346" r:id="rId24"/>
    <p:sldId id="275" r:id="rId25"/>
    <p:sldId id="282" r:id="rId26"/>
    <p:sldId id="325" r:id="rId27"/>
    <p:sldId id="276" r:id="rId28"/>
    <p:sldId id="283" r:id="rId29"/>
    <p:sldId id="285" r:id="rId30"/>
    <p:sldId id="330" r:id="rId31"/>
    <p:sldId id="278" r:id="rId32"/>
    <p:sldId id="333" r:id="rId33"/>
    <p:sldId id="335" r:id="rId34"/>
    <p:sldId id="288" r:id="rId35"/>
    <p:sldId id="279" r:id="rId36"/>
    <p:sldId id="292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1D6126-735E-4BC6-A099-9A7626A8C4BB}" v="3643" dt="2022-04-12T15:07:38.221"/>
    <p1510:client id="{03F4785D-16F6-4D5A-AD67-83053735433D}" v="91" dt="2022-04-16T10:21:19.756"/>
    <p1510:client id="{12E5B425-45ED-4DD4-B855-D78CCFD6729E}" v="272" dt="2022-04-13T13:06:41.500"/>
    <p1510:client id="{1DE5B12D-F9EA-4C92-9C07-FB39FE7FC80E}" v="97" dt="2022-04-18T07:41:31.644"/>
    <p1510:client id="{2008099D-9F00-4A91-9A1B-2A75C42EF9DE}" v="865" dt="2022-04-14T11:04:06.662"/>
    <p1510:client id="{279986E0-EE69-487E-AF40-12A3C5F73A5C}" v="1" dt="2022-04-20T05:49:25.347"/>
    <p1510:client id="{27F1806C-943D-455C-8118-CBD665C2E340}" v="10" dt="2022-04-18T05:59:02.425"/>
    <p1510:client id="{51CCA9CE-3513-4B7B-A471-7BBDE79373B5}" v="3" dt="2022-04-20T06:26:03.463"/>
    <p1510:client id="{5244BDC0-3351-49DC-9250-5A97537A6469}" v="467" dt="2022-04-13T15:22:51.188"/>
    <p1510:client id="{52BF7696-7B95-4978-8919-7277F9FE397D}" v="34" dt="2022-04-11T19:52:24.561"/>
    <p1510:client id="{66E0349E-4C46-49C4-8FC8-2C332767307C}" v="32" dt="2022-04-18T09:07:13.704"/>
    <p1510:client id="{6EEFFD06-426F-433D-85A4-B0ED63340C06}" v="239" dt="2022-04-12T11:38:54.215"/>
    <p1510:client id="{6F9F9360-2D4C-4A0F-B06D-E8C43D0C8EA7}" v="20" dt="2022-04-18T20:11:20.795"/>
    <p1510:client id="{70EB8694-15CA-4988-AAA5-5ABC63677F36}" v="3" dt="2022-04-18T08:42:46.126"/>
    <p1510:client id="{79667DA2-2CF7-4301-8392-B37125506834}" v="61" dt="2022-04-15T07:47:22.183"/>
    <p1510:client id="{7BA3DE5A-3045-4BBF-8D1F-0277B2ECEE36}" v="26" dt="2022-04-19T04:41:24.575"/>
    <p1510:client id="{7CB615F0-8419-4DFC-82F6-22280E0E5858}" v="56" dt="2022-04-19T21:05:00.767"/>
    <p1510:client id="{8137D962-F370-4E9F-8586-660809663523}" v="873" dt="2022-04-12T21:25:19.062"/>
    <p1510:client id="{826BAC0E-7E35-4C4E-B1CE-8B5A05D81C0A}" v="326" dt="2022-04-19T21:51:51.266"/>
    <p1510:client id="{83CDAECD-094B-4D53-B3A6-4E78C0462D06}" v="107" dt="2022-04-13T13:57:00.108"/>
    <p1510:client id="{8CCAAA75-1E53-4D6D-92A4-F6A9F66C5592}" v="199" dt="2022-04-16T13:25:25.411"/>
    <p1510:client id="{8E4D1B3C-9152-4332-9AF0-E68F08257773}" v="2127" dt="2022-04-16T13:02:45.035"/>
    <p1510:client id="{93206910-469A-40A6-9886-DAB789BD40A9}" v="435" dt="2022-04-18T08:31:33.126"/>
    <p1510:client id="{A088825B-A894-477D-959D-3AD7B6C959A6}" v="2" dt="2022-04-20T13:29:01.132"/>
    <p1510:client id="{A16F7F75-95A0-457D-AF53-14C3D7F9FF19}" v="21" dt="2022-04-19T20:31:26.408"/>
    <p1510:client id="{AC60D824-B566-4355-82EC-90E423A55987}" v="124" dt="2022-04-19T20:54:25.521"/>
    <p1510:client id="{ACCFDA00-4828-4098-A818-AD4CCB9E9DFF}" v="4" dt="2022-04-11T19:55:51.391"/>
    <p1510:client id="{B189D251-9985-4099-A7E7-4061E410B4A9}" v="2" dt="2022-04-18T19:53:40.705"/>
    <p1510:client id="{B1A02971-E2E9-4E0E-85EE-297CDBFAEFBA}" v="378" dt="2022-04-18T14:23:26.126"/>
    <p1510:client id="{B7C26365-624F-4A92-9D21-01C2E10FDC6D}" v="708" dt="2022-04-14T22:22:03.026"/>
    <p1510:client id="{BE5FE47F-84F7-4090-9E78-7BA3A6EF1AE8}" v="2" dt="2022-04-15T12:39:53.497"/>
    <p1510:client id="{C5C35431-B001-4154-9D24-B46AF92015CA}" v="813" dt="2022-04-17T21:30:13.063"/>
    <p1510:client id="{D48AE9D8-B177-4FAF-9C66-3AA6D7E842AF}" v="49" dt="2022-04-16T10:51:06.680"/>
    <p1510:client id="{DC426063-8244-4F24-B4AF-7C941F7ABF05}" v="39" dt="2022-04-19T10:23:17.340"/>
    <p1510:client id="{E2E120AC-53C4-437E-BF03-EF99F1FB299E}" v="40" dt="2022-04-12T15:11:01.236"/>
    <p1510:client id="{EBA12BFD-2DDD-4931-A7FB-51A09E0D0F3B}" v="1" dt="2022-04-19T20:33:34.154"/>
    <p1510:client id="{EC07AFC8-0849-44FF-860F-9E2C3FDD2C10}" v="5" dt="2022-04-18T06:50:02.935"/>
    <p1510:client id="{F391D07E-8004-4730-8828-88EE0C93FD95}" v="99" dt="2022-04-19T20:44:29.099"/>
    <p1510:client id="{FDB79B8B-A240-4AF4-9457-0E0EB247CC5B}" v="4" dt="2022-04-19T16:41:25.4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4/20/2022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509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4/20/2022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1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4/20/2022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6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4/20/2022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181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4/20/2022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760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4/20/2022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388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4/20/2022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31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4/20/2022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37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4/20/2022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054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4/20/2022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554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4/20/2022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611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pPr/>
              <a:t>4/20/2022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94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14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40.pn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40.pn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40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40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png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7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56.jpeg"/><Relationship Id="rId5" Type="http://schemas.microsoft.com/office/2007/relationships/hdphoto" Target="../media/hdphoto1.wdp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0.png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6" Type="http://schemas.microsoft.com/office/2007/relationships/hdphoto" Target="../media/hdphoto2.wdp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54.png"/><Relationship Id="rId4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0.jpeg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5.png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1.jpeg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jpeg"/><Relationship Id="rId9" Type="http://schemas.openxmlformats.org/officeDocument/2006/relationships/image" Target="../media/image83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8.jpeg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3.jpeg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10" Type="http://schemas.openxmlformats.org/officeDocument/2006/relationships/image" Target="../media/image96.png"/><Relationship Id="rId4" Type="http://schemas.openxmlformats.org/officeDocument/2006/relationships/image" Target="../media/image90.jpeg"/><Relationship Id="rId9" Type="http://schemas.openxmlformats.org/officeDocument/2006/relationships/image" Target="../media/image9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лика 5" descr="Слика на којој се налази трава, небо, дрво, отворени простор&#10;&#10;Опис је аутоматски генерисан">
            <a:extLst>
              <a:ext uri="{FF2B5EF4-FFF2-40B4-BE49-F238E27FC236}">
                <a16:creationId xmlns:a16="http://schemas.microsoft.com/office/drawing/2014/main" id="{EC99E39D-B988-F03C-25D5-C920C8BD5E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4914" y="-78090"/>
            <a:ext cx="9343463" cy="70092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3E6725-41AC-4F2B-826A-D864F1D7D2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4914" y="3613026"/>
            <a:ext cx="7612554" cy="3244843"/>
          </a:xfrm>
        </p:spPr>
        <p:txBody>
          <a:bodyPr>
            <a:normAutofit/>
          </a:bodyPr>
          <a:lstStyle/>
          <a:p>
            <a:pPr algn="l"/>
            <a:r>
              <a:rPr lang="en-US" sz="4400">
                <a:solidFill>
                  <a:srgbClr val="FFFFFF"/>
                </a:solidFill>
              </a:rPr>
              <a:t> </a:t>
            </a:r>
            <a:br>
              <a:rPr lang="en-US" sz="4400">
                <a:solidFill>
                  <a:srgbClr val="FFFFFF"/>
                </a:solidFill>
              </a:rPr>
            </a:br>
            <a:r>
              <a:rPr lang="en-US" sz="4400">
                <a:solidFill>
                  <a:srgbClr val="FFFFFF"/>
                </a:solidFill>
                <a:latin typeface="Comic Sans MS"/>
              </a:rPr>
              <a:t>Na</a:t>
            </a:r>
            <a:r>
              <a:rPr lang="sr-Latn-RS" sz="4400" err="1">
                <a:solidFill>
                  <a:srgbClr val="FFFFFF"/>
                </a:solidFill>
                <a:latin typeface="Comic Sans MS"/>
              </a:rPr>
              <a:t>ša</a:t>
            </a:r>
            <a:r>
              <a:rPr lang="sr-Latn-RS" sz="4400">
                <a:solidFill>
                  <a:srgbClr val="FFFFFF"/>
                </a:solidFill>
                <a:latin typeface="Comic Sans MS"/>
              </a:rPr>
              <a:t> škola iz jednog drugog</a:t>
            </a:r>
            <a:endParaRPr lang="en-US" sz="4400">
              <a:solidFill>
                <a:srgbClr val="FFFFFF"/>
              </a:solidFill>
              <a:latin typeface="Comic Sans MS"/>
            </a:endParaRPr>
          </a:p>
        </p:txBody>
      </p:sp>
      <p:pic>
        <p:nvPicPr>
          <p:cNvPr id="3" name="Слика 3">
            <a:extLst>
              <a:ext uri="{FF2B5EF4-FFF2-40B4-BE49-F238E27FC236}">
                <a16:creationId xmlns:a16="http://schemas.microsoft.com/office/drawing/2014/main" id="{D828066F-CEEA-6391-02A0-0A72DE3EC4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3054"/>
          <a:stretch/>
        </p:blipFill>
        <p:spPr>
          <a:xfrm>
            <a:off x="6304437" y="42366"/>
            <a:ext cx="5884344" cy="6768353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74CB1A0-479B-4EEC-9E25-EFBA78AF54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8"/>
    </mc:Choice>
    <mc:Fallback xmlns="">
      <p:transition spd="slow" advTm="5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0EA763-0594-4114-8BE7-A80EBFEB50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3"/>
          <a:stretch/>
        </p:blipFill>
        <p:spPr>
          <a:xfrm rot="360000">
            <a:off x="20" y="10"/>
            <a:ext cx="9947062" cy="6857990"/>
          </a:xfrm>
          <a:prstGeom prst="rect">
            <a:avLst/>
          </a:prstGeom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</p:spPr>
      </p:pic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35" name="Freeform: Shape 34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7B4252-2ACB-4ACC-993E-E6009E59AE66}"/>
              </a:ext>
            </a:extLst>
          </p:cNvPr>
          <p:cNvSpPr txBox="1"/>
          <p:nvPr/>
        </p:nvSpPr>
        <p:spPr>
          <a:xfrm>
            <a:off x="7441601" y="3002876"/>
            <a:ext cx="4855188" cy="10527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>
                <a:latin typeface="Comic Sans MS"/>
              </a:rPr>
              <a:t>...</a:t>
            </a:r>
            <a:r>
              <a:rPr lang="en-US" sz="3600" err="1">
                <a:latin typeface="Comic Sans MS"/>
              </a:rPr>
              <a:t>zdravo</a:t>
            </a:r>
            <a:r>
              <a:rPr lang="en-US" sz="3600">
                <a:latin typeface="Comic Sans MS"/>
              </a:rPr>
              <a:t> </a:t>
            </a:r>
            <a:r>
              <a:rPr lang="en-US" sz="3600" err="1">
                <a:latin typeface="Comic Sans MS"/>
              </a:rPr>
              <a:t>i</a:t>
            </a:r>
            <a:r>
              <a:rPr lang="en-US" sz="3600">
                <a:latin typeface="Comic Sans MS"/>
              </a:rPr>
              <a:t> </a:t>
            </a:r>
            <a:r>
              <a:rPr lang="en-US" sz="3600" err="1">
                <a:latin typeface="Comic Sans MS"/>
              </a:rPr>
              <a:t>kreativno</a:t>
            </a:r>
            <a:r>
              <a:rPr lang="en-US" sz="3600">
                <a:latin typeface="Comic Sans MS"/>
              </a:rPr>
              <a:t>...</a:t>
            </a:r>
            <a:endParaRPr lang="sr-Latn-RS" sz="3600">
              <a:latin typeface="Comic Sans MS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9D63A9C-6C9C-45C2-9489-B6B640D578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10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9"/>
    </mc:Choice>
    <mc:Fallback xmlns="">
      <p:transition spd="slow" advTm="4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73AD41DB-DF9F-49BC-85AE-6AB1840A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2C2F49-4D72-4EF5-8641-F8D9F367DC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3" b="23881"/>
          <a:stretch/>
        </p:blipFill>
        <p:spPr>
          <a:xfrm>
            <a:off x="20" y="-1"/>
            <a:ext cx="12191980" cy="3984912"/>
          </a:xfrm>
          <a:custGeom>
            <a:avLst/>
            <a:gdLst/>
            <a:ahLst/>
            <a:cxnLst/>
            <a:rect l="l" t="t" r="r" b="b"/>
            <a:pathLst>
              <a:path w="12192000" h="3984912">
                <a:moveTo>
                  <a:pt x="0" y="0"/>
                </a:moveTo>
                <a:lnTo>
                  <a:pt x="12192000" y="0"/>
                </a:lnTo>
                <a:lnTo>
                  <a:pt x="12192000" y="566059"/>
                </a:lnTo>
                <a:lnTo>
                  <a:pt x="12192000" y="794037"/>
                </a:lnTo>
                <a:lnTo>
                  <a:pt x="12192000" y="2336800"/>
                </a:lnTo>
                <a:lnTo>
                  <a:pt x="12192000" y="2631227"/>
                </a:lnTo>
                <a:lnTo>
                  <a:pt x="12192000" y="3908712"/>
                </a:lnTo>
                <a:lnTo>
                  <a:pt x="9439275" y="3984912"/>
                </a:lnTo>
                <a:lnTo>
                  <a:pt x="5572127" y="3737262"/>
                </a:lnTo>
                <a:lnTo>
                  <a:pt x="0" y="3908712"/>
                </a:lnTo>
                <a:lnTo>
                  <a:pt x="0" y="2631227"/>
                </a:lnTo>
                <a:lnTo>
                  <a:pt x="0" y="2336800"/>
                </a:lnTo>
                <a:lnTo>
                  <a:pt x="0" y="794037"/>
                </a:lnTo>
                <a:lnTo>
                  <a:pt x="0" y="566059"/>
                </a:ln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" name="Group 10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97B4252-2ACB-4ACC-993E-E6009E59AE66}"/>
              </a:ext>
            </a:extLst>
          </p:cNvPr>
          <p:cNvSpPr txBox="1"/>
          <p:nvPr/>
        </p:nvSpPr>
        <p:spPr>
          <a:xfrm>
            <a:off x="4095378" y="5129419"/>
            <a:ext cx="8415803" cy="11176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dirty="0">
                <a:solidFill>
                  <a:schemeClr val="bg1">
                    <a:alpha val="80000"/>
                  </a:schemeClr>
                </a:solidFill>
                <a:latin typeface="Comic Sans MS"/>
              </a:rPr>
              <a:t>...</a:t>
            </a:r>
            <a:r>
              <a:rPr lang="en-US" sz="3600" err="1">
                <a:solidFill>
                  <a:schemeClr val="bg1">
                    <a:alpha val="80000"/>
                  </a:schemeClr>
                </a:solidFill>
                <a:latin typeface="Comic Sans MS"/>
              </a:rPr>
              <a:t>provodimo</a:t>
            </a:r>
            <a:r>
              <a:rPr lang="en-US" sz="3600" dirty="0">
                <a:solidFill>
                  <a:schemeClr val="bg1">
                    <a:alpha val="80000"/>
                  </a:schemeClr>
                </a:solidFill>
                <a:latin typeface="Comic Sans MS"/>
              </a:rPr>
              <a:t> </a:t>
            </a:r>
            <a:r>
              <a:rPr lang="en-US" sz="3600" dirty="0" err="1">
                <a:solidFill>
                  <a:schemeClr val="bg1">
                    <a:alpha val="80000"/>
                  </a:schemeClr>
                </a:solidFill>
                <a:latin typeface="Comic Sans MS"/>
              </a:rPr>
              <a:t>svoje</a:t>
            </a:r>
            <a:r>
              <a:rPr lang="en-US" sz="3600" dirty="0">
                <a:solidFill>
                  <a:schemeClr val="bg1">
                    <a:alpha val="80000"/>
                  </a:schemeClr>
                </a:solidFill>
                <a:latin typeface="Comic Sans MS"/>
              </a:rPr>
              <a:t> </a:t>
            </a:r>
            <a:r>
              <a:rPr lang="en-US" sz="3600" dirty="0" err="1">
                <a:solidFill>
                  <a:schemeClr val="bg1">
                    <a:alpha val="80000"/>
                  </a:schemeClr>
                </a:solidFill>
                <a:latin typeface="Comic Sans MS"/>
              </a:rPr>
              <a:t>vreme</a:t>
            </a:r>
            <a:r>
              <a:rPr lang="en-US" sz="3600" dirty="0">
                <a:solidFill>
                  <a:schemeClr val="bg1">
                    <a:alpha val="80000"/>
                  </a:schemeClr>
                </a:solidFill>
                <a:latin typeface="Comic Sans MS"/>
              </a:rPr>
              <a:t> van </a:t>
            </a:r>
            <a:r>
              <a:rPr lang="en-US" sz="3600" dirty="0" err="1">
                <a:solidFill>
                  <a:schemeClr val="bg1">
                    <a:alpha val="80000"/>
                  </a:schemeClr>
                </a:solidFill>
                <a:latin typeface="Comic Sans MS"/>
              </a:rPr>
              <a:t>nastave</a:t>
            </a:r>
            <a:r>
              <a:rPr lang="en-US" sz="3600" dirty="0">
                <a:solidFill>
                  <a:schemeClr val="bg1">
                    <a:alpha val="80000"/>
                  </a:schemeClr>
                </a:solidFill>
                <a:latin typeface="Comic Sans MS"/>
              </a:rPr>
              <a:t>.</a:t>
            </a:r>
            <a:endParaRPr lang="sr-Latn-RS" sz="3600" dirty="0">
              <a:solidFill>
                <a:schemeClr val="bg1">
                  <a:alpha val="80000"/>
                </a:schemeClr>
              </a:solidFill>
              <a:latin typeface="Comic Sans M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97C7A7E-CD7C-48C7-BA72-19232DB126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98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1"/>
    </mc:Choice>
    <mc:Fallback xmlns="">
      <p:transition spd="slow" advTm="6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7B4252-2ACB-4ACC-993E-E6009E59AE66}"/>
              </a:ext>
            </a:extLst>
          </p:cNvPr>
          <p:cNvSpPr txBox="1"/>
          <p:nvPr/>
        </p:nvSpPr>
        <p:spPr>
          <a:xfrm>
            <a:off x="6979407" y="2415518"/>
            <a:ext cx="4720508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r-Latn-RS" sz="2400" dirty="0">
                <a:latin typeface="Comic Sans MS"/>
              </a:rPr>
              <a:t>A da li ste znali da je ova naša škola u Oridu jedna od najstarijih škola u Srbiji? Osnovana je 1832.godine. </a:t>
            </a:r>
            <a:endParaRPr lang="en-US" sz="2400" dirty="0"/>
          </a:p>
        </p:txBody>
      </p:sp>
      <p:pic>
        <p:nvPicPr>
          <p:cNvPr id="3" name="Picture 2" descr="Orid_0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5013" y="2259516"/>
            <a:ext cx="6599216" cy="4399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IMG_20220404_111933.jpg"/>
          <p:cNvPicPr>
            <a:picLocks noChangeAspect="1"/>
          </p:cNvPicPr>
          <p:nvPr/>
        </p:nvPicPr>
        <p:blipFill>
          <a:blip r:embed="rId5" cstate="print"/>
          <a:srcRect l="15388" t="2781"/>
          <a:stretch>
            <a:fillRect/>
          </a:stretch>
        </p:blipFill>
        <p:spPr>
          <a:xfrm>
            <a:off x="7017084" y="4322020"/>
            <a:ext cx="4817422" cy="2490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92490" y="346250"/>
            <a:ext cx="5842286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r-Latn-RS" sz="2400" dirty="0">
                <a:latin typeface="Comic Sans MS"/>
              </a:rPr>
              <a:t>Posebnu privilegiju da uživaju u neverovatnoj prirodi i pogledu na selo i okolne voćnjake imaju naši drugari iz izdvojenog odeljenja škole u Oridu.</a:t>
            </a:r>
            <a:endParaRPr lang="en-US" sz="2400" dirty="0">
              <a:latin typeface="Comic Sans MS"/>
            </a:endParaRPr>
          </a:p>
        </p:txBody>
      </p:sp>
      <p:pic>
        <p:nvPicPr>
          <p:cNvPr id="8" name="Picture 7" descr="IMG_20220404_11193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87688" y="99752"/>
            <a:ext cx="4809506" cy="2164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A3BD54-9D94-7269-8F1D-9A04CA556D97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  <p:pic>
        <p:nvPicPr>
          <p:cNvPr id="9" name="1. special">
            <a:hlinkClick r:id="" action="ppaction://media"/>
            <a:extLst>
              <a:ext uri="{FF2B5EF4-FFF2-40B4-BE49-F238E27FC236}">
                <a16:creationId xmlns:a16="http://schemas.microsoft.com/office/drawing/2014/main" id="{AD208BFA-AFEA-FD0B-0A86-53F4555F34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650140" y="6006905"/>
            <a:ext cx="504420" cy="51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85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7B4252-2ACB-4ACC-993E-E6009E59AE66}"/>
              </a:ext>
            </a:extLst>
          </p:cNvPr>
          <p:cNvSpPr txBox="1"/>
          <p:nvPr/>
        </p:nvSpPr>
        <p:spPr>
          <a:xfrm>
            <a:off x="2824577" y="6033561"/>
            <a:ext cx="7003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35C29A-F8A5-40DC-B639-3AEFF7249ECA}"/>
              </a:ext>
            </a:extLst>
          </p:cNvPr>
          <p:cNvSpPr txBox="1"/>
          <p:nvPr/>
        </p:nvSpPr>
        <p:spPr>
          <a:xfrm>
            <a:off x="4849374" y="4588817"/>
            <a:ext cx="6997278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sr-Latn-RS" sz="2400" dirty="0">
                <a:latin typeface="Comic Sans MS"/>
              </a:rPr>
              <a:t>Evropski dan jezika je manifestacija koja se godišnje obeležava 26. septembra na međunarodnom nivou, a ima za cilj promovisanje stranih jezika i ukazivanje na značaj znanja stranih jezika.</a:t>
            </a:r>
            <a:endParaRPr lang="en-US" dirty="0">
              <a:latin typeface="Comic Sans M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BCC9C5-D890-459B-AA39-16EFF9A0FE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8" t="-1325" r="5698" b="27613"/>
          <a:stretch/>
        </p:blipFill>
        <p:spPr>
          <a:xfrm>
            <a:off x="285563" y="221941"/>
            <a:ext cx="5078027" cy="34711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8FE4E1-085C-413F-90F5-B1816E942A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393" y="195309"/>
            <a:ext cx="5530789" cy="41480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204CEA-7165-4676-8144-F77770521B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10" y="3912489"/>
            <a:ext cx="3688646" cy="27700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2.">
            <a:hlinkClick r:id="" action="ppaction://media"/>
            <a:extLst>
              <a:ext uri="{FF2B5EF4-FFF2-40B4-BE49-F238E27FC236}">
                <a16:creationId xmlns:a16="http://schemas.microsoft.com/office/drawing/2014/main" id="{CCF8A716-6FCD-A7E8-3ED3-19D08CA688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740611" y="6370668"/>
            <a:ext cx="457081" cy="48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39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7B4252-2ACB-4ACC-993E-E6009E59AE66}"/>
              </a:ext>
            </a:extLst>
          </p:cNvPr>
          <p:cNvSpPr txBox="1"/>
          <p:nvPr/>
        </p:nvSpPr>
        <p:spPr>
          <a:xfrm>
            <a:off x="2824577" y="6033561"/>
            <a:ext cx="7003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033A5C-25B3-4DFD-90C0-F28B4452605F}"/>
              </a:ext>
            </a:extLst>
          </p:cNvPr>
          <p:cNvSpPr txBox="1"/>
          <p:nvPr/>
        </p:nvSpPr>
        <p:spPr>
          <a:xfrm>
            <a:off x="137242" y="91052"/>
            <a:ext cx="6356412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r-Latn-RS" sz="2400">
                <a:solidFill>
                  <a:schemeClr val="bg2"/>
                </a:solidFill>
                <a:latin typeface="Comic Sans MS"/>
              </a:rPr>
              <a:t>Opština je inicijator ovog divnog događaja, a naša škola se veoma rado odaziva pozivu i učestvuje putem dečijih radova.</a:t>
            </a:r>
            <a:endParaRPr lang="en-US" sz="2400">
              <a:solidFill>
                <a:schemeClr val="bg2"/>
              </a:solidFill>
              <a:latin typeface="Comic Sans M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AE9094-D5F7-4672-9E94-CB09761ED9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" t="23301" r="3172" b="3689"/>
          <a:stretch/>
        </p:blipFill>
        <p:spPr>
          <a:xfrm>
            <a:off x="6041366" y="970363"/>
            <a:ext cx="6027769" cy="35266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F92D48-623A-4299-8E09-CC8DC67DD6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0421" y="3930018"/>
            <a:ext cx="2351438" cy="3135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14451EC-438E-44D8-B535-6A65B2FDCF6D}"/>
              </a:ext>
            </a:extLst>
          </p:cNvPr>
          <p:cNvSpPr txBox="1"/>
          <p:nvPr/>
        </p:nvSpPr>
        <p:spPr>
          <a:xfrm>
            <a:off x="2824577" y="6023408"/>
            <a:ext cx="7003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D86C72-2C9B-4A85-8D40-0739F86514F9}"/>
              </a:ext>
            </a:extLst>
          </p:cNvPr>
          <p:cNvSpPr txBox="1"/>
          <p:nvPr/>
        </p:nvSpPr>
        <p:spPr>
          <a:xfrm>
            <a:off x="4257121" y="4752283"/>
            <a:ext cx="7393937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r-Latn-RS" sz="2400">
                <a:solidFill>
                  <a:schemeClr val="bg1"/>
                </a:solidFill>
                <a:latin typeface="Comic Sans MS"/>
              </a:rPr>
              <a:t>Učenici su kroz prodaju svojih radova (na engleskom, nemačkom i italijanskom jeziku) imali priliku da razvijaju empatiju i humanost. Novac je sakupljan u dobrotvorne svrhe.</a:t>
            </a:r>
            <a:endParaRPr lang="en-US" sz="2400">
              <a:solidFill>
                <a:schemeClr val="bg1"/>
              </a:solidFill>
              <a:latin typeface="Comic Sans M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FF5ED46-7297-4433-91B0-84EDDB455B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4" y="1294608"/>
            <a:ext cx="5761335" cy="28806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3.">
            <a:hlinkClick r:id="" action="ppaction://media"/>
            <a:extLst>
              <a:ext uri="{FF2B5EF4-FFF2-40B4-BE49-F238E27FC236}">
                <a16:creationId xmlns:a16="http://schemas.microsoft.com/office/drawing/2014/main" id="{6912087A-FE1D-889A-32E7-40EAE4ABC5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553705" y="6313157"/>
            <a:ext cx="528967" cy="45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68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00"/>
    </mc:Choice>
    <mc:Fallback xmlns="">
      <p:transition spd="slow" advTm="1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ADEEFE-9065-4065-AA0F-6944FD3BD8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-4"/>
          <a:stretch/>
        </p:blipFill>
        <p:spPr>
          <a:xfrm>
            <a:off x="3314707" y="1769863"/>
            <a:ext cx="3694692" cy="3694693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24EEE5-33B3-4F8A-B71A-D69C4D40215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5" r="3497" b="4"/>
          <a:stretch/>
        </p:blipFill>
        <p:spPr>
          <a:xfrm>
            <a:off x="20" y="10"/>
            <a:ext cx="3967953" cy="3383270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C4676C-150F-44B2-B33F-DBE03D3FD3D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6" r="4153" b="-5"/>
          <a:stretch/>
        </p:blipFill>
        <p:spPr>
          <a:xfrm>
            <a:off x="4825" y="3532808"/>
            <a:ext cx="3687033" cy="3325201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F58D41-DF66-43FF-866A-44010081B7C6}"/>
              </a:ext>
            </a:extLst>
          </p:cNvPr>
          <p:cNvSpPr txBox="1"/>
          <p:nvPr/>
        </p:nvSpPr>
        <p:spPr>
          <a:xfrm>
            <a:off x="7199089" y="1707416"/>
            <a:ext cx="4668256" cy="31816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err="1">
                <a:latin typeface="Comic Sans MS"/>
              </a:rPr>
              <a:t>Noseći</a:t>
            </a:r>
            <a:r>
              <a:rPr lang="en-US" sz="2400">
                <a:latin typeface="Comic Sans MS"/>
              </a:rPr>
              <a:t> </a:t>
            </a:r>
            <a:r>
              <a:rPr lang="en-US" sz="2400" err="1">
                <a:latin typeface="Comic Sans MS"/>
              </a:rPr>
              <a:t>na</a:t>
            </a:r>
            <a:r>
              <a:rPr lang="en-US" sz="2400">
                <a:latin typeface="Comic Sans MS"/>
              </a:rPr>
              <a:t> </a:t>
            </a:r>
            <a:r>
              <a:rPr lang="en-US" sz="2400" err="1">
                <a:latin typeface="Comic Sans MS"/>
              </a:rPr>
              <a:t>svojim</a:t>
            </a:r>
            <a:r>
              <a:rPr lang="en-US" sz="2400">
                <a:latin typeface="Comic Sans MS"/>
              </a:rPr>
              <a:t> </a:t>
            </a:r>
            <a:r>
              <a:rPr lang="en-US" sz="2400" err="1">
                <a:latin typeface="Comic Sans MS"/>
              </a:rPr>
              <a:t>leđima</a:t>
            </a:r>
            <a:r>
              <a:rPr lang="en-US" sz="2400">
                <a:latin typeface="Comic Sans MS"/>
              </a:rPr>
              <a:t> ,</a:t>
            </a:r>
            <a:r>
              <a:rPr lang="en-US" sz="2400" err="1">
                <a:latin typeface="Comic Sans MS"/>
              </a:rPr>
              <a:t>poput</a:t>
            </a:r>
            <a:r>
              <a:rPr lang="en-US" sz="2400">
                <a:latin typeface="Comic Sans MS"/>
              </a:rPr>
              <a:t> </a:t>
            </a:r>
            <a:r>
              <a:rPr lang="en-US" sz="2400" err="1">
                <a:latin typeface="Comic Sans MS"/>
              </a:rPr>
              <a:t>hodajuće</a:t>
            </a:r>
            <a:r>
              <a:rPr lang="en-US" sz="2400">
                <a:latin typeface="Comic Sans MS"/>
              </a:rPr>
              <a:t> </a:t>
            </a:r>
            <a:r>
              <a:rPr lang="en-US" sz="2400" err="1">
                <a:latin typeface="Comic Sans MS"/>
              </a:rPr>
              <a:t>reklame</a:t>
            </a:r>
            <a:r>
              <a:rPr lang="en-US" sz="2400">
                <a:latin typeface="Comic Sans MS"/>
              </a:rPr>
              <a:t>, </a:t>
            </a:r>
            <a:r>
              <a:rPr lang="en-US" sz="2400" err="1">
                <a:latin typeface="Comic Sans MS"/>
              </a:rPr>
              <a:t>poslovice</a:t>
            </a:r>
            <a:r>
              <a:rPr lang="en-US" sz="2400">
                <a:latin typeface="Comic Sans MS"/>
              </a:rPr>
              <a:t>, </a:t>
            </a:r>
            <a:r>
              <a:rPr lang="en-US" sz="2400" err="1">
                <a:latin typeface="Comic Sans MS"/>
              </a:rPr>
              <a:t>pitalice</a:t>
            </a:r>
            <a:r>
              <a:rPr lang="en-US" sz="2400">
                <a:latin typeface="Comic Sans MS"/>
              </a:rPr>
              <a:t>, </a:t>
            </a:r>
            <a:r>
              <a:rPr lang="en-US" sz="2400" err="1">
                <a:latin typeface="Comic Sans MS"/>
              </a:rPr>
              <a:t>zagonetke</a:t>
            </a:r>
            <a:r>
              <a:rPr lang="en-US" sz="2400">
                <a:latin typeface="Comic Sans MS"/>
              </a:rPr>
              <a:t>, </a:t>
            </a:r>
            <a:r>
              <a:rPr lang="en-US" sz="2400" err="1">
                <a:latin typeface="Comic Sans MS"/>
              </a:rPr>
              <a:t>učenici</a:t>
            </a:r>
            <a:r>
              <a:rPr lang="en-US" sz="2400">
                <a:latin typeface="Comic Sans MS"/>
              </a:rPr>
              <a:t> </a:t>
            </a:r>
            <a:r>
              <a:rPr lang="en-US" sz="2400" err="1">
                <a:latin typeface="Comic Sans MS"/>
              </a:rPr>
              <a:t>su</a:t>
            </a:r>
            <a:r>
              <a:rPr lang="en-US" sz="2400">
                <a:latin typeface="Comic Sans MS"/>
              </a:rPr>
              <a:t> </a:t>
            </a:r>
            <a:r>
              <a:rPr lang="en-US" sz="2400" err="1">
                <a:latin typeface="Comic Sans MS"/>
              </a:rPr>
              <a:t>direktno</a:t>
            </a:r>
            <a:r>
              <a:rPr lang="en-US" sz="2400">
                <a:latin typeface="Comic Sans MS"/>
              </a:rPr>
              <a:t> </a:t>
            </a:r>
            <a:r>
              <a:rPr lang="en-US" sz="2400" err="1">
                <a:latin typeface="Comic Sans MS"/>
              </a:rPr>
              <a:t>širili</a:t>
            </a:r>
            <a:r>
              <a:rPr lang="en-US" sz="2400">
                <a:latin typeface="Comic Sans MS"/>
              </a:rPr>
              <a:t> </a:t>
            </a:r>
            <a:r>
              <a:rPr lang="en-US" sz="2400" err="1">
                <a:latin typeface="Comic Sans MS"/>
              </a:rPr>
              <a:t>jezičku</a:t>
            </a:r>
            <a:r>
              <a:rPr lang="en-US" sz="2400">
                <a:latin typeface="Comic Sans MS"/>
              </a:rPr>
              <a:t> </a:t>
            </a:r>
            <a:r>
              <a:rPr lang="en-US" sz="2400" err="1">
                <a:latin typeface="Comic Sans MS"/>
              </a:rPr>
              <a:t>kulturu</a:t>
            </a:r>
            <a:r>
              <a:rPr lang="en-US" sz="2400">
                <a:latin typeface="Comic Sans MS"/>
              </a:rPr>
              <a:t> </a:t>
            </a:r>
            <a:r>
              <a:rPr lang="en-US" sz="2400" err="1">
                <a:latin typeface="Comic Sans MS"/>
              </a:rPr>
              <a:t>nemačkog</a:t>
            </a:r>
            <a:r>
              <a:rPr lang="en-US" sz="2400">
                <a:latin typeface="Comic Sans MS"/>
              </a:rPr>
              <a:t>, </a:t>
            </a:r>
            <a:r>
              <a:rPr lang="en-US" sz="2400" err="1">
                <a:latin typeface="Comic Sans MS"/>
              </a:rPr>
              <a:t>engleskog</a:t>
            </a:r>
            <a:r>
              <a:rPr lang="en-US" sz="2400">
                <a:latin typeface="Comic Sans MS"/>
              </a:rPr>
              <a:t> </a:t>
            </a:r>
            <a:r>
              <a:rPr lang="en-US" sz="2400" err="1">
                <a:latin typeface="Comic Sans MS"/>
              </a:rPr>
              <a:t>i</a:t>
            </a:r>
            <a:r>
              <a:rPr lang="en-US" sz="2400">
                <a:latin typeface="Comic Sans MS"/>
              </a:rPr>
              <a:t> </a:t>
            </a:r>
            <a:r>
              <a:rPr lang="en-US" sz="2400" err="1">
                <a:latin typeface="Comic Sans MS"/>
              </a:rPr>
              <a:t>italijanskog</a:t>
            </a:r>
            <a:r>
              <a:rPr lang="en-US" sz="2400">
                <a:latin typeface="Comic Sans MS"/>
              </a:rPr>
              <a:t> </a:t>
            </a:r>
            <a:r>
              <a:rPr lang="en-US" sz="2400" err="1">
                <a:latin typeface="Comic Sans MS"/>
              </a:rPr>
              <a:t>govornog</a:t>
            </a:r>
            <a:r>
              <a:rPr lang="en-US" sz="2400">
                <a:latin typeface="Comic Sans MS"/>
              </a:rPr>
              <a:t> </a:t>
            </a:r>
            <a:r>
              <a:rPr lang="en-US" sz="2400" err="1">
                <a:latin typeface="Comic Sans MS"/>
              </a:rPr>
              <a:t>područja</a:t>
            </a:r>
            <a:r>
              <a:rPr lang="en-US" sz="2400">
                <a:latin typeface="Comic Sans MS"/>
              </a:rPr>
              <a:t>. </a:t>
            </a:r>
            <a:r>
              <a:rPr lang="en-US" sz="2400" err="1">
                <a:latin typeface="Comic Sans MS"/>
              </a:rPr>
              <a:t>Prolaznici</a:t>
            </a:r>
            <a:r>
              <a:rPr lang="en-US" sz="2400">
                <a:latin typeface="Comic Sans MS"/>
              </a:rPr>
              <a:t> </a:t>
            </a:r>
            <a:r>
              <a:rPr lang="en-US" sz="2400" err="1">
                <a:latin typeface="Comic Sans MS"/>
              </a:rPr>
              <a:t>su</a:t>
            </a:r>
            <a:r>
              <a:rPr lang="en-US" sz="2400">
                <a:latin typeface="Comic Sans MS"/>
              </a:rPr>
              <a:t> </a:t>
            </a:r>
            <a:r>
              <a:rPr lang="en-US" sz="2400" err="1">
                <a:latin typeface="Comic Sans MS"/>
              </a:rPr>
              <a:t>imali</a:t>
            </a:r>
            <a:r>
              <a:rPr lang="en-US" sz="2400">
                <a:latin typeface="Comic Sans MS"/>
              </a:rPr>
              <a:t> </a:t>
            </a:r>
            <a:r>
              <a:rPr lang="en-US" sz="2400" err="1">
                <a:latin typeface="Comic Sans MS"/>
              </a:rPr>
              <a:t>priliku</a:t>
            </a:r>
            <a:r>
              <a:rPr lang="en-US" sz="2400">
                <a:latin typeface="Comic Sans MS"/>
              </a:rPr>
              <a:t> da se </a:t>
            </a:r>
            <a:r>
              <a:rPr lang="en-US" sz="2400" err="1">
                <a:latin typeface="Comic Sans MS"/>
              </a:rPr>
              <a:t>zapitaju</a:t>
            </a:r>
            <a:r>
              <a:rPr lang="en-US" sz="2400">
                <a:latin typeface="Comic Sans MS"/>
              </a:rPr>
              <a:t> tog dana, </a:t>
            </a:r>
            <a:r>
              <a:rPr lang="en-US" sz="2400" err="1">
                <a:latin typeface="Comic Sans MS"/>
              </a:rPr>
              <a:t>ali</a:t>
            </a:r>
            <a:r>
              <a:rPr lang="en-US" sz="2400">
                <a:latin typeface="Comic Sans MS"/>
              </a:rPr>
              <a:t> ne </a:t>
            </a:r>
            <a:r>
              <a:rPr lang="en-US" sz="2400" err="1">
                <a:latin typeface="Comic Sans MS"/>
              </a:rPr>
              <a:t>na</a:t>
            </a:r>
            <a:r>
              <a:rPr lang="en-US" sz="2400">
                <a:latin typeface="Comic Sans MS"/>
              </a:rPr>
              <a:t> </a:t>
            </a:r>
            <a:r>
              <a:rPr lang="en-US" sz="2400" err="1">
                <a:latin typeface="Comic Sans MS"/>
              </a:rPr>
              <a:t>svom</a:t>
            </a:r>
            <a:r>
              <a:rPr lang="en-US" sz="2400">
                <a:latin typeface="Comic Sans MS"/>
              </a:rPr>
              <a:t> </a:t>
            </a:r>
            <a:r>
              <a:rPr lang="en-US" sz="2400" err="1">
                <a:latin typeface="Comic Sans MS"/>
              </a:rPr>
              <a:t>jeziku</a:t>
            </a:r>
            <a:r>
              <a:rPr lang="en-US" sz="2400">
                <a:latin typeface="Comic Sans MS"/>
              </a:rPr>
              <a:t>...</a:t>
            </a:r>
            <a:endParaRPr lang="en-US"/>
          </a:p>
        </p:txBody>
      </p:sp>
      <p:pic>
        <p:nvPicPr>
          <p:cNvPr id="3" name="4.">
            <a:hlinkClick r:id="" action="ppaction://media"/>
            <a:extLst>
              <a:ext uri="{FF2B5EF4-FFF2-40B4-BE49-F238E27FC236}">
                <a16:creationId xmlns:a16="http://schemas.microsoft.com/office/drawing/2014/main" id="{EFE3043C-D6F3-BD19-7787-EA9633BB76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611215" y="6255649"/>
            <a:ext cx="514590" cy="47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940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00"/>
    </mc:Choice>
    <mc:Fallback xmlns="">
      <p:transition spd="slow" advClick="0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ED147F-8930-4FB7-B4D3-8BC8EE995F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" b="21791"/>
          <a:stretch/>
        </p:blipFill>
        <p:spPr>
          <a:xfrm>
            <a:off x="20" y="10"/>
            <a:ext cx="5997616" cy="4306823"/>
          </a:xfrm>
          <a:custGeom>
            <a:avLst/>
            <a:gdLst/>
            <a:ahLst/>
            <a:cxnLst/>
            <a:rect l="l" t="t" r="r" b="b"/>
            <a:pathLst>
              <a:path w="5997636" h="4306833">
                <a:moveTo>
                  <a:pt x="0" y="0"/>
                </a:moveTo>
                <a:lnTo>
                  <a:pt x="5997636" y="0"/>
                </a:lnTo>
                <a:lnTo>
                  <a:pt x="5997636" y="4302053"/>
                </a:lnTo>
                <a:lnTo>
                  <a:pt x="5313331" y="4306748"/>
                </a:lnTo>
                <a:cubicBezTo>
                  <a:pt x="3800480" y="4309129"/>
                  <a:pt x="2093145" y="4262282"/>
                  <a:pt x="400746" y="4118385"/>
                </a:cubicBezTo>
                <a:lnTo>
                  <a:pt x="0" y="4081409"/>
                </a:lnTo>
                <a:lnTo>
                  <a:pt x="0" y="2982070"/>
                </a:lnTo>
                <a:lnTo>
                  <a:pt x="0" y="2789945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FFC125-47F1-4200-955B-FC442D532A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8" r="980" b="-2"/>
          <a:stretch/>
        </p:blipFill>
        <p:spPr>
          <a:xfrm>
            <a:off x="6176435" y="10"/>
            <a:ext cx="6015565" cy="4299555"/>
          </a:xfrm>
          <a:custGeom>
            <a:avLst/>
            <a:gdLst/>
            <a:ahLst/>
            <a:cxnLst/>
            <a:rect l="l" t="t" r="r" b="b"/>
            <a:pathLst>
              <a:path w="6015565" h="4299565">
                <a:moveTo>
                  <a:pt x="0" y="0"/>
                </a:moveTo>
                <a:lnTo>
                  <a:pt x="6015565" y="0"/>
                </a:lnTo>
                <a:lnTo>
                  <a:pt x="6015565" y="2789945"/>
                </a:lnTo>
                <a:lnTo>
                  <a:pt x="6015565" y="2982070"/>
                </a:lnTo>
                <a:lnTo>
                  <a:pt x="6015565" y="3957888"/>
                </a:lnTo>
                <a:lnTo>
                  <a:pt x="5937368" y="3966171"/>
                </a:lnTo>
                <a:cubicBezTo>
                  <a:pt x="3963073" y="4164120"/>
                  <a:pt x="2060717" y="4257123"/>
                  <a:pt x="577162" y="4289728"/>
                </a:cubicBezTo>
                <a:lnTo>
                  <a:pt x="0" y="4299565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914D25-8B51-456A-8314-97BCEF4CFFF5}"/>
              </a:ext>
            </a:extLst>
          </p:cNvPr>
          <p:cNvSpPr txBox="1"/>
          <p:nvPr/>
        </p:nvSpPr>
        <p:spPr>
          <a:xfrm>
            <a:off x="3043136" y="4571423"/>
            <a:ext cx="8357184" cy="17703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err="1">
                <a:latin typeface="Comic Sans MS"/>
              </a:rPr>
              <a:t>Božićni</a:t>
            </a:r>
            <a:r>
              <a:rPr lang="en-US" sz="2400">
                <a:latin typeface="Comic Sans MS"/>
              </a:rPr>
              <a:t> bazar je </a:t>
            </a:r>
            <a:r>
              <a:rPr lang="en-US" sz="2400" err="1">
                <a:latin typeface="Comic Sans MS"/>
              </a:rPr>
              <a:t>pokušaj</a:t>
            </a:r>
            <a:r>
              <a:rPr lang="en-US" sz="2400">
                <a:latin typeface="Comic Sans MS"/>
              </a:rPr>
              <a:t> </a:t>
            </a:r>
            <a:r>
              <a:rPr lang="en-US" sz="2400" err="1">
                <a:latin typeface="Comic Sans MS"/>
              </a:rPr>
              <a:t>oživljavanja</a:t>
            </a:r>
            <a:r>
              <a:rPr lang="en-US" sz="2400">
                <a:latin typeface="Comic Sans MS"/>
              </a:rPr>
              <a:t> </a:t>
            </a:r>
            <a:r>
              <a:rPr lang="en-US" sz="2400" err="1">
                <a:latin typeface="Comic Sans MS"/>
              </a:rPr>
              <a:t>praznične</a:t>
            </a:r>
            <a:r>
              <a:rPr lang="en-US" sz="2400">
                <a:latin typeface="Comic Sans MS"/>
              </a:rPr>
              <a:t> </a:t>
            </a:r>
            <a:r>
              <a:rPr lang="en-US" sz="2400" err="1">
                <a:latin typeface="Comic Sans MS"/>
              </a:rPr>
              <a:t>atmosfere</a:t>
            </a:r>
            <a:r>
              <a:rPr lang="en-US" sz="2400">
                <a:latin typeface="Comic Sans MS"/>
              </a:rPr>
              <a:t> </a:t>
            </a:r>
            <a:r>
              <a:rPr lang="en-US" sz="2400" err="1">
                <a:latin typeface="Comic Sans MS"/>
              </a:rPr>
              <a:t>onako</a:t>
            </a:r>
            <a:r>
              <a:rPr lang="en-US" sz="2400">
                <a:latin typeface="Comic Sans MS"/>
              </a:rPr>
              <a:t> </a:t>
            </a:r>
            <a:r>
              <a:rPr lang="en-US" sz="2400" err="1">
                <a:latin typeface="Comic Sans MS"/>
              </a:rPr>
              <a:t>kako</a:t>
            </a:r>
            <a:r>
              <a:rPr lang="en-US" sz="2400">
                <a:latin typeface="Comic Sans MS"/>
              </a:rPr>
              <a:t> se </a:t>
            </a:r>
            <a:r>
              <a:rPr lang="en-US" sz="2400" err="1">
                <a:latin typeface="Comic Sans MS"/>
              </a:rPr>
              <a:t>može</a:t>
            </a:r>
            <a:r>
              <a:rPr lang="en-US" sz="2400">
                <a:latin typeface="Comic Sans MS"/>
              </a:rPr>
              <a:t> </a:t>
            </a:r>
            <a:r>
              <a:rPr lang="en-US" sz="2400" err="1">
                <a:latin typeface="Comic Sans MS"/>
              </a:rPr>
              <a:t>osetiti</a:t>
            </a:r>
            <a:r>
              <a:rPr lang="en-US" sz="2400">
                <a:latin typeface="Comic Sans MS"/>
              </a:rPr>
              <a:t> </a:t>
            </a:r>
            <a:r>
              <a:rPr lang="en-US" sz="2400" err="1">
                <a:latin typeface="Comic Sans MS"/>
              </a:rPr>
              <a:t>i</a:t>
            </a:r>
            <a:r>
              <a:rPr lang="en-US" sz="2400">
                <a:latin typeface="Comic Sans MS"/>
              </a:rPr>
              <a:t> </a:t>
            </a:r>
            <a:r>
              <a:rPr lang="en-US" sz="2400" err="1">
                <a:latin typeface="Comic Sans MS"/>
              </a:rPr>
              <a:t>doživeti</a:t>
            </a:r>
            <a:r>
              <a:rPr lang="en-US" sz="2400">
                <a:latin typeface="Comic Sans MS"/>
              </a:rPr>
              <a:t> u </a:t>
            </a:r>
            <a:r>
              <a:rPr lang="en-US" sz="2400" err="1">
                <a:latin typeface="Comic Sans MS"/>
              </a:rPr>
              <a:t>zemljama</a:t>
            </a:r>
            <a:r>
              <a:rPr lang="en-US" sz="2400">
                <a:latin typeface="Comic Sans MS"/>
              </a:rPr>
              <a:t> </a:t>
            </a:r>
            <a:r>
              <a:rPr lang="en-US" sz="2400" err="1">
                <a:latin typeface="Comic Sans MS"/>
              </a:rPr>
              <a:t>govornog</a:t>
            </a:r>
            <a:r>
              <a:rPr lang="en-US" sz="2400">
                <a:latin typeface="Comic Sans MS"/>
              </a:rPr>
              <a:t> </a:t>
            </a:r>
            <a:r>
              <a:rPr lang="en-US" sz="2400" err="1">
                <a:latin typeface="Comic Sans MS"/>
              </a:rPr>
              <a:t>područja</a:t>
            </a:r>
            <a:r>
              <a:rPr lang="en-US" sz="2400">
                <a:latin typeface="Comic Sans MS"/>
              </a:rPr>
              <a:t> </a:t>
            </a:r>
            <a:r>
              <a:rPr lang="en-US" sz="2400" err="1">
                <a:latin typeface="Comic Sans MS"/>
              </a:rPr>
              <a:t>jezika</a:t>
            </a:r>
            <a:r>
              <a:rPr lang="en-US" sz="2400">
                <a:latin typeface="Comic Sans MS"/>
              </a:rPr>
              <a:t> koji se </a:t>
            </a:r>
            <a:r>
              <a:rPr lang="en-US" sz="2400" err="1">
                <a:latin typeface="Comic Sans MS"/>
              </a:rPr>
              <a:t>uče</a:t>
            </a:r>
            <a:r>
              <a:rPr lang="en-US" sz="2400">
                <a:latin typeface="Comic Sans MS"/>
              </a:rPr>
              <a:t> u </a:t>
            </a:r>
            <a:r>
              <a:rPr lang="en-US" sz="2400" err="1">
                <a:latin typeface="Comic Sans MS"/>
              </a:rPr>
              <a:t>školi</a:t>
            </a:r>
            <a:r>
              <a:rPr lang="en-US" sz="2400">
                <a:latin typeface="Comic Sans MS"/>
              </a:rPr>
              <a:t>.</a:t>
            </a:r>
            <a:endParaRPr lang="en-US" sz="2400">
              <a:latin typeface="Comic Sans MS"/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>
              <a:latin typeface="Comic Sans MS"/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err="1">
                <a:latin typeface="Comic Sans MS"/>
              </a:rPr>
              <a:t>Štand</a:t>
            </a:r>
            <a:r>
              <a:rPr lang="en-US" sz="2400">
                <a:latin typeface="Comic Sans MS"/>
              </a:rPr>
              <a:t> u </a:t>
            </a:r>
            <a:r>
              <a:rPr lang="en-US" sz="2400" err="1">
                <a:latin typeface="Comic Sans MS"/>
              </a:rPr>
              <a:t>pešačkoj</a:t>
            </a:r>
            <a:r>
              <a:rPr lang="en-US" sz="2400">
                <a:latin typeface="Comic Sans MS"/>
              </a:rPr>
              <a:t> </a:t>
            </a:r>
            <a:r>
              <a:rPr lang="en-US" sz="2400" err="1">
                <a:latin typeface="Comic Sans MS"/>
              </a:rPr>
              <a:t>zoni</a:t>
            </a:r>
            <a:r>
              <a:rPr lang="en-US" sz="2400">
                <a:latin typeface="Comic Sans MS"/>
              </a:rPr>
              <a:t> </a:t>
            </a:r>
            <a:r>
              <a:rPr lang="en-US" sz="2400" err="1">
                <a:latin typeface="Comic Sans MS"/>
              </a:rPr>
              <a:t>odiše</a:t>
            </a:r>
            <a:r>
              <a:rPr lang="en-US" sz="2400">
                <a:latin typeface="Comic Sans MS"/>
              </a:rPr>
              <a:t> </a:t>
            </a:r>
            <a:r>
              <a:rPr lang="en-US" sz="2400" err="1">
                <a:latin typeface="Comic Sans MS"/>
              </a:rPr>
              <a:t>mirisima</a:t>
            </a:r>
            <a:r>
              <a:rPr lang="en-US" sz="2400">
                <a:latin typeface="Comic Sans MS"/>
              </a:rPr>
              <a:t> </a:t>
            </a:r>
            <a:r>
              <a:rPr lang="en-US" sz="2400" err="1">
                <a:latin typeface="Comic Sans MS"/>
              </a:rPr>
              <a:t>badema</a:t>
            </a:r>
            <a:r>
              <a:rPr lang="en-US" sz="2400">
                <a:latin typeface="Comic Sans MS"/>
              </a:rPr>
              <a:t> </a:t>
            </a:r>
            <a:r>
              <a:rPr lang="en-US" sz="2400" err="1">
                <a:latin typeface="Comic Sans MS"/>
              </a:rPr>
              <a:t>i</a:t>
            </a:r>
            <a:r>
              <a:rPr lang="en-US" sz="2400">
                <a:latin typeface="Comic Sans MS"/>
              </a:rPr>
              <a:t> </a:t>
            </a:r>
            <a:r>
              <a:rPr lang="en-US" sz="2400" err="1">
                <a:latin typeface="Comic Sans MS"/>
              </a:rPr>
              <a:t>cimeta</a:t>
            </a:r>
            <a:r>
              <a:rPr lang="en-US" sz="2400">
                <a:latin typeface="Comic Sans MS"/>
              </a:rPr>
              <a:t> </a:t>
            </a:r>
            <a:r>
              <a:rPr lang="en-US" sz="2400" err="1">
                <a:latin typeface="Comic Sans MS"/>
              </a:rPr>
              <a:t>i</a:t>
            </a:r>
            <a:r>
              <a:rPr lang="en-US" sz="2400">
                <a:latin typeface="Comic Sans MS"/>
              </a:rPr>
              <a:t> </a:t>
            </a:r>
            <a:r>
              <a:rPr lang="en-US" sz="2400" err="1">
                <a:latin typeface="Comic Sans MS"/>
              </a:rPr>
              <a:t>privlači</a:t>
            </a:r>
            <a:r>
              <a:rPr lang="en-US" sz="2400">
                <a:latin typeface="Comic Sans MS"/>
              </a:rPr>
              <a:t> </a:t>
            </a:r>
            <a:r>
              <a:rPr lang="en-US" sz="2400" err="1">
                <a:latin typeface="Comic Sans MS"/>
              </a:rPr>
              <a:t>znatiželjne</a:t>
            </a:r>
            <a:r>
              <a:rPr lang="en-US" sz="2400">
                <a:latin typeface="Comic Sans MS"/>
              </a:rPr>
              <a:t> </a:t>
            </a:r>
            <a:r>
              <a:rPr lang="en-US" sz="2400" err="1">
                <a:latin typeface="Comic Sans MS"/>
              </a:rPr>
              <a:t>prolaznike</a:t>
            </a:r>
            <a:r>
              <a:rPr lang="en-US" sz="2400">
                <a:latin typeface="Comic Sans MS"/>
              </a:rPr>
              <a:t>.</a:t>
            </a:r>
            <a:endParaRPr lang="en-US" sz="2400">
              <a:latin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7B4252-2ACB-4ACC-993E-E6009E59AE66}"/>
              </a:ext>
            </a:extLst>
          </p:cNvPr>
          <p:cNvSpPr txBox="1"/>
          <p:nvPr/>
        </p:nvSpPr>
        <p:spPr>
          <a:xfrm>
            <a:off x="2824577" y="6033561"/>
            <a:ext cx="7003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2" name="5.">
            <a:hlinkClick r:id="" action="ppaction://media"/>
            <a:extLst>
              <a:ext uri="{FF2B5EF4-FFF2-40B4-BE49-F238E27FC236}">
                <a16:creationId xmlns:a16="http://schemas.microsoft.com/office/drawing/2014/main" id="{03C7025F-9E13-48E2-FF9E-A77F317EE2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639969" y="6284403"/>
            <a:ext cx="485835" cy="47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3993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0"/>
    </mc:Choice>
    <mc:Fallback xmlns="">
      <p:transition spd="slow" advClick="0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9">
            <a:extLst>
              <a:ext uri="{FF2B5EF4-FFF2-40B4-BE49-F238E27FC236}">
                <a16:creationId xmlns:a16="http://schemas.microsoft.com/office/drawing/2014/main" id="{2DAA6C16-BF9B-4A3E-BC70-EE6015D4F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E8DD61-248B-4CEC-9C88-E8F8317CB8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3082"/>
          <a:stretch/>
        </p:blipFill>
        <p:spPr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BC5628-1824-47C1-9003-9047310529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0" r="1" b="10287"/>
          <a:stretch/>
        </p:blipFill>
        <p:spPr>
          <a:xfrm>
            <a:off x="6191245" y="-1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6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C35C29A-F8A5-40DC-B639-3AEFF7249ECA}"/>
              </a:ext>
            </a:extLst>
          </p:cNvPr>
          <p:cNvSpPr txBox="1"/>
          <p:nvPr/>
        </p:nvSpPr>
        <p:spPr>
          <a:xfrm>
            <a:off x="5664201" y="4766267"/>
            <a:ext cx="6426019" cy="16381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err="1">
                <a:solidFill>
                  <a:schemeClr val="bg1">
                    <a:alpha val="80000"/>
                  </a:schemeClr>
                </a:solidFill>
                <a:latin typeface="Comic Sans MS"/>
              </a:rPr>
              <a:t>Prazničnu</a:t>
            </a:r>
            <a:r>
              <a:rPr lang="en-US" sz="2400">
                <a:solidFill>
                  <a:schemeClr val="bg1">
                    <a:alpha val="80000"/>
                  </a:schemeClr>
                </a:solidFill>
                <a:latin typeface="Comic Sans MS"/>
              </a:rPr>
              <a:t> </a:t>
            </a:r>
            <a:r>
              <a:rPr lang="en-US" sz="2400" err="1">
                <a:solidFill>
                  <a:schemeClr val="bg1">
                    <a:alpha val="80000"/>
                  </a:schemeClr>
                </a:solidFill>
                <a:latin typeface="Comic Sans MS"/>
              </a:rPr>
              <a:t>atmosferu</a:t>
            </a:r>
            <a:r>
              <a:rPr lang="en-US" sz="2400">
                <a:solidFill>
                  <a:schemeClr val="bg1">
                    <a:alpha val="80000"/>
                  </a:schemeClr>
                </a:solidFill>
                <a:latin typeface="Comic Sans MS"/>
              </a:rPr>
              <a:t> je pored </a:t>
            </a:r>
            <a:r>
              <a:rPr lang="en-US" sz="2400" err="1">
                <a:solidFill>
                  <a:schemeClr val="bg1">
                    <a:alpha val="80000"/>
                  </a:schemeClr>
                </a:solidFill>
                <a:latin typeface="Comic Sans MS"/>
              </a:rPr>
              <a:t>kulinarskih</a:t>
            </a:r>
            <a:r>
              <a:rPr lang="en-US" sz="2400">
                <a:solidFill>
                  <a:schemeClr val="bg1">
                    <a:alpha val="80000"/>
                  </a:schemeClr>
                </a:solidFill>
                <a:latin typeface="Comic Sans MS"/>
              </a:rPr>
              <a:t> </a:t>
            </a:r>
            <a:r>
              <a:rPr lang="en-US" sz="2400" err="1">
                <a:solidFill>
                  <a:schemeClr val="bg1">
                    <a:alpha val="80000"/>
                  </a:schemeClr>
                </a:solidFill>
                <a:latin typeface="Comic Sans MS"/>
              </a:rPr>
              <a:t>specijaliteta</a:t>
            </a:r>
            <a:r>
              <a:rPr lang="en-US" sz="2400">
                <a:solidFill>
                  <a:schemeClr val="bg1">
                    <a:alpha val="80000"/>
                  </a:schemeClr>
                </a:solidFill>
                <a:latin typeface="Comic Sans MS"/>
              </a:rPr>
              <a:t>, </a:t>
            </a:r>
            <a:r>
              <a:rPr lang="en-US" sz="2400" err="1">
                <a:solidFill>
                  <a:schemeClr val="bg1">
                    <a:alpha val="80000"/>
                  </a:schemeClr>
                </a:solidFill>
                <a:latin typeface="Comic Sans MS"/>
              </a:rPr>
              <a:t>upotpunio</a:t>
            </a:r>
            <a:r>
              <a:rPr lang="en-US" sz="2400">
                <a:solidFill>
                  <a:schemeClr val="bg1">
                    <a:alpha val="80000"/>
                  </a:schemeClr>
                </a:solidFill>
                <a:latin typeface="Comic Sans MS"/>
              </a:rPr>
              <a:t> </a:t>
            </a:r>
            <a:r>
              <a:rPr lang="en-US" sz="2400" err="1">
                <a:solidFill>
                  <a:schemeClr val="bg1">
                    <a:alpha val="80000"/>
                  </a:schemeClr>
                </a:solidFill>
                <a:latin typeface="Comic Sans MS"/>
              </a:rPr>
              <a:t>školski</a:t>
            </a:r>
            <a:r>
              <a:rPr lang="en-US" sz="2400">
                <a:solidFill>
                  <a:schemeClr val="bg1">
                    <a:alpha val="80000"/>
                  </a:schemeClr>
                </a:solidFill>
                <a:latin typeface="Comic Sans MS"/>
              </a:rPr>
              <a:t> </a:t>
            </a:r>
            <a:r>
              <a:rPr lang="en-US" sz="2400" err="1">
                <a:solidFill>
                  <a:schemeClr val="bg1">
                    <a:alpha val="80000"/>
                  </a:schemeClr>
                </a:solidFill>
                <a:latin typeface="Comic Sans MS"/>
              </a:rPr>
              <a:t>hor</a:t>
            </a:r>
            <a:r>
              <a:rPr lang="en-US" sz="2400">
                <a:solidFill>
                  <a:schemeClr val="bg1">
                    <a:alpha val="80000"/>
                  </a:schemeClr>
                </a:solidFill>
                <a:latin typeface="Comic Sans MS"/>
              </a:rPr>
              <a:t> </a:t>
            </a:r>
            <a:r>
              <a:rPr lang="en-US" sz="2400" err="1">
                <a:solidFill>
                  <a:schemeClr val="bg1">
                    <a:alpha val="80000"/>
                  </a:schemeClr>
                </a:solidFill>
                <a:latin typeface="Comic Sans MS"/>
              </a:rPr>
              <a:t>izvodeći</a:t>
            </a:r>
            <a:r>
              <a:rPr lang="en-US" sz="2400">
                <a:solidFill>
                  <a:schemeClr val="bg1">
                    <a:alpha val="80000"/>
                  </a:schemeClr>
                </a:solidFill>
                <a:latin typeface="Comic Sans MS"/>
              </a:rPr>
              <a:t> </a:t>
            </a:r>
            <a:r>
              <a:rPr lang="en-US" sz="2400" err="1">
                <a:solidFill>
                  <a:schemeClr val="bg1">
                    <a:alpha val="80000"/>
                  </a:schemeClr>
                </a:solidFill>
                <a:latin typeface="Comic Sans MS"/>
              </a:rPr>
              <a:t>niz</a:t>
            </a:r>
            <a:r>
              <a:rPr lang="en-US" sz="2400">
                <a:solidFill>
                  <a:schemeClr val="bg1">
                    <a:alpha val="80000"/>
                  </a:schemeClr>
                </a:solidFill>
                <a:latin typeface="Comic Sans MS"/>
              </a:rPr>
              <a:t> </a:t>
            </a:r>
            <a:r>
              <a:rPr lang="en-US" sz="2400" err="1">
                <a:solidFill>
                  <a:schemeClr val="bg1">
                    <a:alpha val="80000"/>
                  </a:schemeClr>
                </a:solidFill>
                <a:latin typeface="Comic Sans MS"/>
              </a:rPr>
              <a:t>tradicionalni</a:t>
            </a:r>
            <a:r>
              <a:rPr lang="en-US" sz="2400">
                <a:solidFill>
                  <a:schemeClr val="bg1">
                    <a:alpha val="80000"/>
                  </a:schemeClr>
                </a:solidFill>
                <a:latin typeface="Comic Sans MS"/>
              </a:rPr>
              <a:t> </a:t>
            </a:r>
            <a:r>
              <a:rPr lang="en-US" sz="2400" err="1">
                <a:solidFill>
                  <a:schemeClr val="bg1">
                    <a:alpha val="80000"/>
                  </a:schemeClr>
                </a:solidFill>
                <a:latin typeface="Comic Sans MS"/>
              </a:rPr>
              <a:t>pesmama</a:t>
            </a:r>
            <a:r>
              <a:rPr lang="en-US" sz="2400">
                <a:solidFill>
                  <a:schemeClr val="bg1">
                    <a:alpha val="80000"/>
                  </a:schemeClr>
                </a:solidFill>
                <a:latin typeface="Comic Sans MS"/>
              </a:rPr>
              <a:t> </a:t>
            </a:r>
            <a:r>
              <a:rPr lang="en-US" sz="2400" err="1">
                <a:solidFill>
                  <a:schemeClr val="bg1">
                    <a:alpha val="80000"/>
                  </a:schemeClr>
                </a:solidFill>
                <a:latin typeface="Comic Sans MS"/>
              </a:rPr>
              <a:t>na</a:t>
            </a:r>
            <a:r>
              <a:rPr lang="en-US" sz="2400">
                <a:solidFill>
                  <a:schemeClr val="bg1">
                    <a:alpha val="80000"/>
                  </a:schemeClr>
                </a:solidFill>
                <a:latin typeface="Comic Sans MS"/>
              </a:rPr>
              <a:t> </a:t>
            </a:r>
            <a:r>
              <a:rPr lang="en-US" sz="2400" err="1">
                <a:solidFill>
                  <a:schemeClr val="bg1">
                    <a:alpha val="80000"/>
                  </a:schemeClr>
                </a:solidFill>
                <a:latin typeface="Comic Sans MS"/>
              </a:rPr>
              <a:t>stranim</a:t>
            </a:r>
            <a:r>
              <a:rPr lang="en-US" sz="2400">
                <a:solidFill>
                  <a:schemeClr val="bg1">
                    <a:alpha val="80000"/>
                  </a:schemeClr>
                </a:solidFill>
                <a:latin typeface="Comic Sans MS"/>
              </a:rPr>
              <a:t> </a:t>
            </a:r>
            <a:r>
              <a:rPr lang="en-US" sz="2400" err="1">
                <a:solidFill>
                  <a:schemeClr val="bg1">
                    <a:alpha val="80000"/>
                  </a:schemeClr>
                </a:solidFill>
                <a:latin typeface="Comic Sans MS"/>
              </a:rPr>
              <a:t>jezicima</a:t>
            </a:r>
            <a:r>
              <a:rPr lang="en-US" sz="2400">
                <a:solidFill>
                  <a:schemeClr val="bg1">
                    <a:alpha val="80000"/>
                  </a:schemeClr>
                </a:solidFill>
                <a:latin typeface="Comic Sans MS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7B4252-2ACB-4ACC-993E-E6009E59AE66}"/>
              </a:ext>
            </a:extLst>
          </p:cNvPr>
          <p:cNvSpPr txBox="1"/>
          <p:nvPr/>
        </p:nvSpPr>
        <p:spPr>
          <a:xfrm>
            <a:off x="2824577" y="6033561"/>
            <a:ext cx="7003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3" name="6.">
            <a:hlinkClick r:id="" action="ppaction://media"/>
            <a:extLst>
              <a:ext uri="{FF2B5EF4-FFF2-40B4-BE49-F238E27FC236}">
                <a16:creationId xmlns:a16="http://schemas.microsoft.com/office/drawing/2014/main" id="{9F8406CB-E66C-F66D-88A4-6FC6EB926C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423883" y="6160530"/>
            <a:ext cx="528967" cy="51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248420"/>
      </p:ext>
    </p:extLst>
  </p:cSld>
  <p:clrMapOvr>
    <a:masterClrMapping/>
  </p:clrMapOvr>
  <p:transition spd="slow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8DD00D4-1215-4A44-B885-B5C2C493F4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4" r="-1" b="7464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7B4252-2ACB-4ACC-993E-E6009E59AE66}"/>
              </a:ext>
            </a:extLst>
          </p:cNvPr>
          <p:cNvSpPr txBox="1"/>
          <p:nvPr/>
        </p:nvSpPr>
        <p:spPr>
          <a:xfrm>
            <a:off x="675572" y="227412"/>
            <a:ext cx="9565028" cy="12492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>
                <a:latin typeface="Comic Sans MS"/>
              </a:rPr>
              <a:t>Veče</a:t>
            </a:r>
            <a:r>
              <a:rPr lang="en-US" sz="2400" dirty="0">
                <a:latin typeface="Comic Sans MS"/>
              </a:rPr>
              <a:t> </a:t>
            </a:r>
            <a:r>
              <a:rPr lang="en-US" sz="2400" dirty="0" err="1">
                <a:latin typeface="Comic Sans MS"/>
              </a:rPr>
              <a:t>stranih</a:t>
            </a:r>
            <a:r>
              <a:rPr lang="en-US" sz="2400" dirty="0">
                <a:latin typeface="Comic Sans MS"/>
              </a:rPr>
              <a:t> </a:t>
            </a:r>
            <a:r>
              <a:rPr lang="en-US" sz="2400" dirty="0" err="1">
                <a:latin typeface="Comic Sans MS"/>
              </a:rPr>
              <a:t>jezika</a:t>
            </a:r>
            <a:r>
              <a:rPr lang="en-US" sz="2400" dirty="0">
                <a:latin typeface="Comic Sans MS"/>
              </a:rPr>
              <a:t>  je </a:t>
            </a:r>
            <a:r>
              <a:rPr lang="en-US" sz="2400" dirty="0" err="1">
                <a:latin typeface="Comic Sans MS"/>
              </a:rPr>
              <a:t>događaj</a:t>
            </a:r>
            <a:r>
              <a:rPr lang="en-US" sz="2400" dirty="0">
                <a:latin typeface="Comic Sans MS"/>
              </a:rPr>
              <a:t> </a:t>
            </a:r>
            <a:r>
              <a:rPr lang="en-US" sz="2400" dirty="0" err="1">
                <a:latin typeface="Comic Sans MS"/>
              </a:rPr>
              <a:t>organizovan</a:t>
            </a:r>
            <a:r>
              <a:rPr lang="en-US" sz="2400" dirty="0">
                <a:latin typeface="Comic Sans MS"/>
              </a:rPr>
              <a:t> u </a:t>
            </a:r>
            <a:r>
              <a:rPr lang="en-US" sz="2400" dirty="0" err="1">
                <a:latin typeface="Comic Sans MS"/>
              </a:rPr>
              <a:t>okviru</a:t>
            </a:r>
            <a:r>
              <a:rPr lang="en-US" sz="2400" dirty="0">
                <a:latin typeface="Comic Sans MS"/>
              </a:rPr>
              <a:t> </a:t>
            </a:r>
            <a:r>
              <a:rPr lang="en-US" sz="2400" dirty="0" err="1">
                <a:latin typeface="Comic Sans MS"/>
              </a:rPr>
              <a:t>Jevremovih</a:t>
            </a:r>
            <a:r>
              <a:rPr lang="en-US" sz="2400" dirty="0">
                <a:latin typeface="Comic Sans MS"/>
              </a:rPr>
              <a:t> dana, </a:t>
            </a:r>
            <a:r>
              <a:rPr lang="en-US" sz="2400" dirty="0" err="1">
                <a:latin typeface="Comic Sans MS"/>
              </a:rPr>
              <a:t>posvećenih</a:t>
            </a:r>
            <a:r>
              <a:rPr lang="en-US" sz="2400" dirty="0">
                <a:latin typeface="Comic Sans MS"/>
              </a:rPr>
              <a:t> </a:t>
            </a:r>
            <a:r>
              <a:rPr lang="en-US" sz="2400" dirty="0" err="1">
                <a:latin typeface="Comic Sans MS"/>
              </a:rPr>
              <a:t>proslavi</a:t>
            </a:r>
            <a:r>
              <a:rPr lang="en-US" sz="2400" dirty="0">
                <a:latin typeface="Comic Sans MS"/>
              </a:rPr>
              <a:t> Dana </a:t>
            </a:r>
            <a:r>
              <a:rPr lang="en-US" sz="2400" dirty="0" err="1">
                <a:latin typeface="Comic Sans MS"/>
              </a:rPr>
              <a:t>škole</a:t>
            </a:r>
            <a:r>
              <a:rPr lang="en-US" sz="2400" dirty="0">
                <a:latin typeface="Comic Sans MS"/>
              </a:rPr>
              <a:t>. </a:t>
            </a:r>
            <a:endParaRPr lang="en-US" dirty="0"/>
          </a:p>
        </p:txBody>
      </p:sp>
      <p:pic>
        <p:nvPicPr>
          <p:cNvPr id="2" name="7.">
            <a:hlinkClick r:id="" action="ppaction://media"/>
            <a:extLst>
              <a:ext uri="{FF2B5EF4-FFF2-40B4-BE49-F238E27FC236}">
                <a16:creationId xmlns:a16="http://schemas.microsoft.com/office/drawing/2014/main" id="{26FCA018-3B3C-A457-3199-C41F8A51A8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726234" y="6270026"/>
            <a:ext cx="370817" cy="45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9891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A1B8F4-37B4-41F4-AFBF-1866944BFC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95" r="-1" b="21479"/>
          <a:stretch/>
        </p:blipFill>
        <p:spPr>
          <a:xfrm>
            <a:off x="320040" y="320040"/>
            <a:ext cx="11548872" cy="43034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2C5C71-24D3-428B-83EE-0ECB26DE28F6}"/>
              </a:ext>
            </a:extLst>
          </p:cNvPr>
          <p:cNvSpPr txBox="1"/>
          <p:nvPr/>
        </p:nvSpPr>
        <p:spPr>
          <a:xfrm>
            <a:off x="4379976" y="5009083"/>
            <a:ext cx="6976872" cy="1345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latin typeface="Comic Sans MS"/>
              </a:rPr>
              <a:t>Spremajući</a:t>
            </a:r>
            <a:r>
              <a:rPr lang="en-US" dirty="0">
                <a:latin typeface="Comic Sans MS"/>
              </a:rPr>
              <a:t> </a:t>
            </a:r>
            <a:r>
              <a:rPr lang="en-US" dirty="0" err="1">
                <a:latin typeface="Comic Sans MS"/>
              </a:rPr>
              <a:t>predstave</a:t>
            </a:r>
            <a:r>
              <a:rPr lang="en-US" dirty="0">
                <a:latin typeface="Comic Sans MS"/>
              </a:rPr>
              <a:t> </a:t>
            </a:r>
            <a:r>
              <a:rPr lang="en-US" dirty="0" err="1">
                <a:latin typeface="Comic Sans MS"/>
              </a:rPr>
              <a:t>na</a:t>
            </a:r>
            <a:r>
              <a:rPr lang="en-US" dirty="0">
                <a:latin typeface="Comic Sans MS"/>
              </a:rPr>
              <a:t> </a:t>
            </a:r>
            <a:r>
              <a:rPr lang="en-US" dirty="0" err="1">
                <a:latin typeface="Comic Sans MS"/>
              </a:rPr>
              <a:t>engleskom</a:t>
            </a:r>
            <a:r>
              <a:rPr lang="en-US" dirty="0">
                <a:latin typeface="Comic Sans MS"/>
              </a:rPr>
              <a:t>, </a:t>
            </a:r>
            <a:r>
              <a:rPr lang="en-US" dirty="0" err="1">
                <a:latin typeface="Comic Sans MS"/>
              </a:rPr>
              <a:t>italijanskom</a:t>
            </a:r>
            <a:r>
              <a:rPr lang="en-US" dirty="0">
                <a:latin typeface="Comic Sans MS"/>
              </a:rPr>
              <a:t> </a:t>
            </a:r>
            <a:r>
              <a:rPr lang="en-US" dirty="0" err="1">
                <a:latin typeface="Comic Sans MS"/>
              </a:rPr>
              <a:t>i</a:t>
            </a:r>
            <a:r>
              <a:rPr lang="en-US" dirty="0">
                <a:latin typeface="Comic Sans MS"/>
              </a:rPr>
              <a:t> </a:t>
            </a:r>
            <a:r>
              <a:rPr lang="en-US" dirty="0" err="1">
                <a:latin typeface="Comic Sans MS"/>
              </a:rPr>
              <a:t>nemačkom</a:t>
            </a:r>
            <a:r>
              <a:rPr lang="en-US" dirty="0">
                <a:latin typeface="Comic Sans MS"/>
              </a:rPr>
              <a:t> </a:t>
            </a:r>
            <a:r>
              <a:rPr lang="en-US" dirty="0" err="1">
                <a:latin typeface="Comic Sans MS"/>
              </a:rPr>
              <a:t>jeziku</a:t>
            </a:r>
            <a:r>
              <a:rPr lang="en-US" dirty="0">
                <a:latin typeface="Comic Sans MS"/>
              </a:rPr>
              <a:t>, </a:t>
            </a:r>
            <a:r>
              <a:rPr lang="en-US" dirty="0" err="1">
                <a:latin typeface="Comic Sans MS"/>
              </a:rPr>
              <a:t>učenici</a:t>
            </a:r>
            <a:r>
              <a:rPr lang="en-US" dirty="0">
                <a:latin typeface="Comic Sans MS"/>
              </a:rPr>
              <a:t> </a:t>
            </a:r>
            <a:r>
              <a:rPr lang="en-US" dirty="0" err="1">
                <a:latin typeface="Comic Sans MS"/>
              </a:rPr>
              <a:t>imaju</a:t>
            </a:r>
            <a:r>
              <a:rPr lang="en-US" dirty="0">
                <a:latin typeface="Comic Sans MS"/>
              </a:rPr>
              <a:t> </a:t>
            </a:r>
            <a:r>
              <a:rPr lang="en-US" dirty="0" err="1">
                <a:latin typeface="Comic Sans MS"/>
              </a:rPr>
              <a:t>priliku</a:t>
            </a:r>
            <a:r>
              <a:rPr lang="en-US" dirty="0">
                <a:latin typeface="Comic Sans MS"/>
              </a:rPr>
              <a:t> da </a:t>
            </a:r>
            <a:r>
              <a:rPr lang="en-US" dirty="0" err="1">
                <a:latin typeface="Comic Sans MS"/>
              </a:rPr>
              <a:t>iskuse</a:t>
            </a:r>
            <a:r>
              <a:rPr lang="en-US" dirty="0">
                <a:latin typeface="Comic Sans MS"/>
              </a:rPr>
              <a:t> </a:t>
            </a:r>
            <a:r>
              <a:rPr lang="en-US" dirty="0" err="1">
                <a:latin typeface="Comic Sans MS"/>
              </a:rPr>
              <a:t>strani</a:t>
            </a:r>
            <a:r>
              <a:rPr lang="en-US" dirty="0">
                <a:latin typeface="Comic Sans MS"/>
              </a:rPr>
              <a:t> </a:t>
            </a:r>
            <a:r>
              <a:rPr lang="en-US" dirty="0" err="1">
                <a:latin typeface="Comic Sans MS"/>
              </a:rPr>
              <a:t>jezik</a:t>
            </a:r>
            <a:r>
              <a:rPr lang="en-US" dirty="0">
                <a:latin typeface="Comic Sans MS"/>
              </a:rPr>
              <a:t> </a:t>
            </a:r>
            <a:r>
              <a:rPr lang="en-US" dirty="0" err="1">
                <a:latin typeface="Comic Sans MS"/>
              </a:rPr>
              <a:t>svim</a:t>
            </a:r>
            <a:r>
              <a:rPr lang="en-US" dirty="0">
                <a:latin typeface="Comic Sans MS"/>
              </a:rPr>
              <a:t> </a:t>
            </a:r>
            <a:r>
              <a:rPr lang="en-US" dirty="0" err="1">
                <a:latin typeface="Comic Sans MS"/>
              </a:rPr>
              <a:t>čulima</a:t>
            </a:r>
            <a:r>
              <a:rPr lang="en-US" dirty="0">
                <a:latin typeface="Comic Sans MS"/>
              </a:rPr>
              <a:t>: </a:t>
            </a:r>
            <a:r>
              <a:rPr lang="en-US" dirty="0" err="1">
                <a:latin typeface="Comic Sans MS"/>
              </a:rPr>
              <a:t>pokretom</a:t>
            </a:r>
            <a:r>
              <a:rPr lang="en-US" dirty="0">
                <a:latin typeface="Comic Sans MS"/>
              </a:rPr>
              <a:t>, </a:t>
            </a:r>
            <a:r>
              <a:rPr lang="en-US" dirty="0" err="1">
                <a:latin typeface="Comic Sans MS"/>
              </a:rPr>
              <a:t>mimikom</a:t>
            </a:r>
            <a:r>
              <a:rPr lang="en-US" dirty="0">
                <a:latin typeface="Comic Sans MS"/>
              </a:rPr>
              <a:t>, </a:t>
            </a:r>
            <a:r>
              <a:rPr lang="en-US" dirty="0" err="1">
                <a:latin typeface="Comic Sans MS"/>
              </a:rPr>
              <a:t>govorom</a:t>
            </a:r>
            <a:r>
              <a:rPr lang="en-US" dirty="0">
                <a:latin typeface="Comic Sans MS"/>
              </a:rPr>
              <a:t> </a:t>
            </a:r>
            <a:r>
              <a:rPr lang="en-US" dirty="0" err="1">
                <a:latin typeface="Comic Sans MS"/>
              </a:rPr>
              <a:t>tela</a:t>
            </a:r>
            <a:r>
              <a:rPr lang="en-US" dirty="0">
                <a:latin typeface="Comic Sans MS"/>
              </a:rPr>
              <a:t>, </a:t>
            </a:r>
            <a:r>
              <a:rPr lang="en-US" dirty="0" err="1">
                <a:latin typeface="Comic Sans MS"/>
              </a:rPr>
              <a:t>izgovaranjem</a:t>
            </a:r>
            <a:r>
              <a:rPr lang="en-US" dirty="0">
                <a:latin typeface="Comic Sans MS"/>
              </a:rPr>
              <a:t> </a:t>
            </a:r>
            <a:r>
              <a:rPr lang="en-US" dirty="0" err="1">
                <a:latin typeface="Comic Sans MS"/>
              </a:rPr>
              <a:t>specifičnih</a:t>
            </a:r>
            <a:r>
              <a:rPr lang="en-US" dirty="0">
                <a:latin typeface="Comic Sans MS"/>
              </a:rPr>
              <a:t> </a:t>
            </a:r>
            <a:r>
              <a:rPr lang="en-US" dirty="0" err="1">
                <a:latin typeface="Comic Sans MS"/>
              </a:rPr>
              <a:t>glasova</a:t>
            </a:r>
            <a:r>
              <a:rPr lang="en-US" dirty="0">
                <a:latin typeface="Comic Sans MS"/>
              </a:rPr>
              <a:t>... </a:t>
            </a:r>
            <a:endParaRPr lang="en-US" sz="1700" dirty="0">
              <a:latin typeface="Comic Sans MS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158603" y="5939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3279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5759"/>
    </mc:Choice>
    <mc:Fallback xmlns="">
      <p:transition spd="slow" advTm="15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E6725-41AC-4F2B-826A-D864F1D7D2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9324" y="5289109"/>
            <a:ext cx="9144000" cy="1193138"/>
          </a:xfrm>
        </p:spPr>
        <p:txBody>
          <a:bodyPr>
            <a:normAutofit/>
          </a:bodyPr>
          <a:lstStyle/>
          <a:p>
            <a:r>
              <a:rPr lang="de-DE" sz="4400">
                <a:latin typeface="Comic Sans MS"/>
              </a:rPr>
              <a:t>Za nas je ona asocijacija na</a:t>
            </a:r>
            <a:r>
              <a:rPr lang="sr-Latn-RS" sz="4400">
                <a:latin typeface="Comic Sans MS"/>
              </a:rPr>
              <a:t>...</a:t>
            </a:r>
            <a:endParaRPr lang="en-US" sz="4400">
              <a:latin typeface="Comic Sans M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31C09F-006A-49D1-8FD6-F0FADF4363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6043" r="2" b="30575"/>
          <a:stretch/>
        </p:blipFill>
        <p:spPr>
          <a:xfrm>
            <a:off x="-2042" y="296558"/>
            <a:ext cx="12141940" cy="5133993"/>
          </a:xfrm>
          <a:custGeom>
            <a:avLst/>
            <a:gdLst/>
            <a:ahLst/>
            <a:cxnLst/>
            <a:rect l="l" t="t" r="r" b="b"/>
            <a:pathLst>
              <a:path w="8903441" h="3766876">
                <a:moveTo>
                  <a:pt x="8890380" y="1667288"/>
                </a:moveTo>
                <a:lnTo>
                  <a:pt x="8895460" y="1677046"/>
                </a:lnTo>
                <a:cubicBezTo>
                  <a:pt x="8905866" y="1703466"/>
                  <a:pt x="8906717" y="1724063"/>
                  <a:pt x="8894323" y="1729738"/>
                </a:cubicBezTo>
                <a:lnTo>
                  <a:pt x="8891365" y="1729349"/>
                </a:lnTo>
                <a:lnTo>
                  <a:pt x="8891421" y="1712412"/>
                </a:lnTo>
                <a:cubicBezTo>
                  <a:pt x="8891337" y="1700170"/>
                  <a:pt x="8891138" y="1688653"/>
                  <a:pt x="8890856" y="1678595"/>
                </a:cubicBezTo>
                <a:close/>
                <a:moveTo>
                  <a:pt x="8888451" y="1641624"/>
                </a:moveTo>
                <a:cubicBezTo>
                  <a:pt x="8888927" y="1642911"/>
                  <a:pt x="8889388" y="1647125"/>
                  <a:pt x="8889800" y="1653531"/>
                </a:cubicBezTo>
                <a:lnTo>
                  <a:pt x="8890380" y="1667288"/>
                </a:lnTo>
                <a:lnTo>
                  <a:pt x="8884645" y="1656272"/>
                </a:lnTo>
                <a:lnTo>
                  <a:pt x="8886368" y="1643902"/>
                </a:lnTo>
                <a:cubicBezTo>
                  <a:pt x="8887058" y="1640758"/>
                  <a:pt x="8887743" y="1639762"/>
                  <a:pt x="8888451" y="1641624"/>
                </a:cubicBezTo>
                <a:close/>
                <a:moveTo>
                  <a:pt x="999724" y="1241031"/>
                </a:moveTo>
                <a:cubicBezTo>
                  <a:pt x="998379" y="1242269"/>
                  <a:pt x="996554" y="1243547"/>
                  <a:pt x="995210" y="1244785"/>
                </a:cubicBezTo>
                <a:cubicBezTo>
                  <a:pt x="1005261" y="1248940"/>
                  <a:pt x="1015746" y="1252497"/>
                  <a:pt x="1025774" y="1256374"/>
                </a:cubicBezTo>
                <a:cubicBezTo>
                  <a:pt x="1037480" y="1257305"/>
                  <a:pt x="1049668" y="1258195"/>
                  <a:pt x="1060894" y="1259168"/>
                </a:cubicBezTo>
                <a:cubicBezTo>
                  <a:pt x="1040504" y="1253123"/>
                  <a:pt x="1020115" y="1247076"/>
                  <a:pt x="999724" y="1241031"/>
                </a:cubicBezTo>
                <a:close/>
                <a:moveTo>
                  <a:pt x="1319296" y="820371"/>
                </a:moveTo>
                <a:cubicBezTo>
                  <a:pt x="1421680" y="872109"/>
                  <a:pt x="1548101" y="905226"/>
                  <a:pt x="1681342" y="933268"/>
                </a:cubicBezTo>
                <a:cubicBezTo>
                  <a:pt x="1683167" y="931988"/>
                  <a:pt x="1684512" y="930751"/>
                  <a:pt x="1686338" y="929471"/>
                </a:cubicBezTo>
                <a:cubicBezTo>
                  <a:pt x="1563998" y="893197"/>
                  <a:pt x="1441635" y="856646"/>
                  <a:pt x="1319296" y="820371"/>
                </a:cubicBezTo>
                <a:close/>
                <a:moveTo>
                  <a:pt x="7894848" y="858"/>
                </a:moveTo>
                <a:cubicBezTo>
                  <a:pt x="7906700" y="3455"/>
                  <a:pt x="7910528" y="8436"/>
                  <a:pt x="7907341" y="16271"/>
                </a:cubicBezTo>
                <a:cubicBezTo>
                  <a:pt x="7902882" y="26177"/>
                  <a:pt x="7893520" y="35394"/>
                  <a:pt x="7882642" y="43904"/>
                </a:cubicBezTo>
                <a:cubicBezTo>
                  <a:pt x="7831903" y="83897"/>
                  <a:pt x="7856047" y="94090"/>
                  <a:pt x="7927648" y="93123"/>
                </a:cubicBezTo>
                <a:cubicBezTo>
                  <a:pt x="7991511" y="92274"/>
                  <a:pt x="8055318" y="85274"/>
                  <a:pt x="8119655" y="78787"/>
                </a:cubicBezTo>
                <a:cubicBezTo>
                  <a:pt x="8151329" y="75447"/>
                  <a:pt x="8152942" y="77265"/>
                  <a:pt x="8141786" y="93635"/>
                </a:cubicBezTo>
                <a:cubicBezTo>
                  <a:pt x="8123815" y="120677"/>
                  <a:pt x="8122595" y="145410"/>
                  <a:pt x="8151055" y="166138"/>
                </a:cubicBezTo>
                <a:cubicBezTo>
                  <a:pt x="8157767" y="170866"/>
                  <a:pt x="8162605" y="176318"/>
                  <a:pt x="8160811" y="183471"/>
                </a:cubicBezTo>
                <a:cubicBezTo>
                  <a:pt x="8152723" y="212724"/>
                  <a:pt x="8169841" y="236686"/>
                  <a:pt x="8187466" y="260884"/>
                </a:cubicBezTo>
                <a:cubicBezTo>
                  <a:pt x="8217175" y="301371"/>
                  <a:pt x="8254836" y="338641"/>
                  <a:pt x="8295790" y="374783"/>
                </a:cubicBezTo>
                <a:cubicBezTo>
                  <a:pt x="8324664" y="400232"/>
                  <a:pt x="8342922" y="431650"/>
                  <a:pt x="8406170" y="440370"/>
                </a:cubicBezTo>
                <a:cubicBezTo>
                  <a:pt x="8421364" y="442394"/>
                  <a:pt x="8426373" y="449790"/>
                  <a:pt x="8420903" y="459225"/>
                </a:cubicBezTo>
                <a:cubicBezTo>
                  <a:pt x="8402820" y="490474"/>
                  <a:pt x="8417534" y="514648"/>
                  <a:pt x="8450800" y="534955"/>
                </a:cubicBezTo>
                <a:cubicBezTo>
                  <a:pt x="8462563" y="542037"/>
                  <a:pt x="8458146" y="546902"/>
                  <a:pt x="8442097" y="551669"/>
                </a:cubicBezTo>
                <a:cubicBezTo>
                  <a:pt x="8423667" y="556925"/>
                  <a:pt x="8409328" y="564619"/>
                  <a:pt x="8398067" y="574282"/>
                </a:cubicBezTo>
                <a:cubicBezTo>
                  <a:pt x="8379577" y="589897"/>
                  <a:pt x="8370872" y="606612"/>
                  <a:pt x="8363634" y="623477"/>
                </a:cubicBezTo>
                <a:cubicBezTo>
                  <a:pt x="8352394" y="649929"/>
                  <a:pt x="8339133" y="675439"/>
                  <a:pt x="8295388" y="695789"/>
                </a:cubicBezTo>
                <a:cubicBezTo>
                  <a:pt x="8282368" y="701969"/>
                  <a:pt x="8271923" y="709882"/>
                  <a:pt x="8260972" y="717559"/>
                </a:cubicBezTo>
                <a:cubicBezTo>
                  <a:pt x="8264466" y="724248"/>
                  <a:pt x="8273101" y="728807"/>
                  <a:pt x="8289132" y="729358"/>
                </a:cubicBezTo>
                <a:cubicBezTo>
                  <a:pt x="8391169" y="732995"/>
                  <a:pt x="8386647" y="769770"/>
                  <a:pt x="8387346" y="810845"/>
                </a:cubicBezTo>
                <a:cubicBezTo>
                  <a:pt x="8388418" y="861681"/>
                  <a:pt x="8330862" y="890238"/>
                  <a:pt x="8259532" y="916368"/>
                </a:cubicBezTo>
                <a:cubicBezTo>
                  <a:pt x="8235122" y="925226"/>
                  <a:pt x="8199529" y="928071"/>
                  <a:pt x="8191769" y="950020"/>
                </a:cubicBezTo>
                <a:cubicBezTo>
                  <a:pt x="8234379" y="966427"/>
                  <a:pt x="8282955" y="945934"/>
                  <a:pt x="8327664" y="947606"/>
                </a:cubicBezTo>
                <a:cubicBezTo>
                  <a:pt x="8364609" y="949119"/>
                  <a:pt x="8424473" y="941347"/>
                  <a:pt x="8378206" y="982626"/>
                </a:cubicBezTo>
                <a:cubicBezTo>
                  <a:pt x="8364736" y="994722"/>
                  <a:pt x="8382242" y="1001021"/>
                  <a:pt x="8400605" y="1000529"/>
                </a:cubicBezTo>
                <a:cubicBezTo>
                  <a:pt x="8549357" y="995586"/>
                  <a:pt x="8487684" y="1076555"/>
                  <a:pt x="8538706" y="1111533"/>
                </a:cubicBezTo>
                <a:cubicBezTo>
                  <a:pt x="8553092" y="1120905"/>
                  <a:pt x="8540810" y="1141011"/>
                  <a:pt x="8520556" y="1147547"/>
                </a:cubicBezTo>
                <a:cubicBezTo>
                  <a:pt x="8392015" y="1189611"/>
                  <a:pt x="8380569" y="1263373"/>
                  <a:pt x="8322605" y="1331423"/>
                </a:cubicBezTo>
                <a:cubicBezTo>
                  <a:pt x="8393509" y="1350105"/>
                  <a:pt x="8476647" y="1348124"/>
                  <a:pt x="8552563" y="1357692"/>
                </a:cubicBezTo>
                <a:cubicBezTo>
                  <a:pt x="8631413" y="1367560"/>
                  <a:pt x="8632510" y="1380057"/>
                  <a:pt x="8572872" y="1434543"/>
                </a:cubicBezTo>
                <a:cubicBezTo>
                  <a:pt x="8740108" y="1430496"/>
                  <a:pt x="8740108" y="1430496"/>
                  <a:pt x="8695911" y="1511890"/>
                </a:cubicBezTo>
                <a:cubicBezTo>
                  <a:pt x="8766152" y="1509223"/>
                  <a:pt x="8835070" y="1574251"/>
                  <a:pt x="8873147" y="1634187"/>
                </a:cubicBezTo>
                <a:lnTo>
                  <a:pt x="8884645" y="1656272"/>
                </a:lnTo>
                <a:lnTo>
                  <a:pt x="8884254" y="1659075"/>
                </a:lnTo>
                <a:cubicBezTo>
                  <a:pt x="8882795" y="1672543"/>
                  <a:pt x="8881198" y="1691773"/>
                  <a:pt x="8879232" y="1711097"/>
                </a:cubicBezTo>
                <a:lnTo>
                  <a:pt x="8877347" y="1727504"/>
                </a:lnTo>
                <a:lnTo>
                  <a:pt x="8865337" y="1725923"/>
                </a:lnTo>
                <a:cubicBezTo>
                  <a:pt x="8855639" y="1721668"/>
                  <a:pt x="8848716" y="1720054"/>
                  <a:pt x="8843722" y="1720152"/>
                </a:cubicBezTo>
                <a:cubicBezTo>
                  <a:pt x="8828739" y="1720444"/>
                  <a:pt x="8831115" y="1736133"/>
                  <a:pt x="8828004" y="1742073"/>
                </a:cubicBezTo>
                <a:cubicBezTo>
                  <a:pt x="8817547" y="1760900"/>
                  <a:pt x="8843589" y="1770647"/>
                  <a:pt x="8861127" y="1782820"/>
                </a:cubicBezTo>
                <a:cubicBezTo>
                  <a:pt x="8867694" y="1787281"/>
                  <a:pt x="8872382" y="1766445"/>
                  <a:pt x="8875975" y="1739445"/>
                </a:cubicBezTo>
                <a:lnTo>
                  <a:pt x="8877347" y="1727504"/>
                </a:lnTo>
                <a:lnTo>
                  <a:pt x="8891365" y="1729349"/>
                </a:lnTo>
                <a:lnTo>
                  <a:pt x="8891294" y="1750579"/>
                </a:lnTo>
                <a:cubicBezTo>
                  <a:pt x="8890576" y="1802412"/>
                  <a:pt x="8887485" y="1854103"/>
                  <a:pt x="8879895" y="1858687"/>
                </a:cubicBezTo>
                <a:cubicBezTo>
                  <a:pt x="8799411" y="1907447"/>
                  <a:pt x="8858072" y="1996322"/>
                  <a:pt x="8700018" y="2022228"/>
                </a:cubicBezTo>
                <a:cubicBezTo>
                  <a:pt x="8628887" y="2034069"/>
                  <a:pt x="8597252" y="2070985"/>
                  <a:pt x="8546517" y="2094468"/>
                </a:cubicBezTo>
                <a:cubicBezTo>
                  <a:pt x="8369592" y="2175758"/>
                  <a:pt x="8254890" y="2270617"/>
                  <a:pt x="8208310" y="2391116"/>
                </a:cubicBezTo>
                <a:cubicBezTo>
                  <a:pt x="8195251" y="2424444"/>
                  <a:pt x="8137916" y="2455501"/>
                  <a:pt x="8101924" y="2486924"/>
                </a:cubicBezTo>
                <a:cubicBezTo>
                  <a:pt x="8122498" y="2506105"/>
                  <a:pt x="8219539" y="2452814"/>
                  <a:pt x="8188722" y="2510086"/>
                </a:cubicBezTo>
                <a:cubicBezTo>
                  <a:pt x="8165388" y="2553270"/>
                  <a:pt x="8098391" y="2584616"/>
                  <a:pt x="8035596" y="2614194"/>
                </a:cubicBezTo>
                <a:cubicBezTo>
                  <a:pt x="7963481" y="2647947"/>
                  <a:pt x="7883214" y="2677100"/>
                  <a:pt x="7854509" y="2730830"/>
                </a:cubicBezTo>
                <a:cubicBezTo>
                  <a:pt x="7848249" y="2742293"/>
                  <a:pt x="6341566" y="3671513"/>
                  <a:pt x="4141410" y="3763614"/>
                </a:cubicBezTo>
                <a:cubicBezTo>
                  <a:pt x="3781875" y="3778662"/>
                  <a:pt x="2353277" y="3737838"/>
                  <a:pt x="2161737" y="3718831"/>
                </a:cubicBezTo>
                <a:cubicBezTo>
                  <a:pt x="1964811" y="3699179"/>
                  <a:pt x="1793107" y="3646810"/>
                  <a:pt x="1591600" y="3635674"/>
                </a:cubicBezTo>
                <a:cubicBezTo>
                  <a:pt x="1485018" y="3629919"/>
                  <a:pt x="1381185" y="3611329"/>
                  <a:pt x="1390654" y="3531585"/>
                </a:cubicBezTo>
                <a:cubicBezTo>
                  <a:pt x="1393510" y="3508948"/>
                  <a:pt x="1364047" y="3493344"/>
                  <a:pt x="1320867" y="3503571"/>
                </a:cubicBezTo>
                <a:cubicBezTo>
                  <a:pt x="1239265" y="3523046"/>
                  <a:pt x="1198946" y="3494124"/>
                  <a:pt x="1150681" y="3474015"/>
                </a:cubicBezTo>
                <a:cubicBezTo>
                  <a:pt x="1065213" y="3438422"/>
                  <a:pt x="982868" y="3399757"/>
                  <a:pt x="851974" y="3403971"/>
                </a:cubicBezTo>
                <a:cubicBezTo>
                  <a:pt x="873994" y="3367898"/>
                  <a:pt x="917237" y="3369420"/>
                  <a:pt x="956780" y="3372944"/>
                </a:cubicBezTo>
                <a:cubicBezTo>
                  <a:pt x="1061276" y="3382521"/>
                  <a:pt x="1164043" y="3394488"/>
                  <a:pt x="1268515" y="3403788"/>
                </a:cubicBezTo>
                <a:cubicBezTo>
                  <a:pt x="1336376" y="3409863"/>
                  <a:pt x="1404651" y="3420660"/>
                  <a:pt x="1492884" y="3399484"/>
                </a:cubicBezTo>
                <a:cubicBezTo>
                  <a:pt x="1410006" y="3338199"/>
                  <a:pt x="1277736" y="3337777"/>
                  <a:pt x="1169657" y="3325996"/>
                </a:cubicBezTo>
                <a:cubicBezTo>
                  <a:pt x="1034677" y="3311259"/>
                  <a:pt x="951965" y="3268429"/>
                  <a:pt x="853866" y="3221353"/>
                </a:cubicBezTo>
                <a:cubicBezTo>
                  <a:pt x="950752" y="3199416"/>
                  <a:pt x="1014418" y="3234964"/>
                  <a:pt x="1090648" y="3226034"/>
                </a:cubicBezTo>
                <a:cubicBezTo>
                  <a:pt x="1094340" y="3218434"/>
                  <a:pt x="1100169" y="3207568"/>
                  <a:pt x="1099183" y="3207375"/>
                </a:cubicBezTo>
                <a:cubicBezTo>
                  <a:pt x="971072" y="3188118"/>
                  <a:pt x="907890" y="3136018"/>
                  <a:pt x="882137" y="3068880"/>
                </a:cubicBezTo>
                <a:cubicBezTo>
                  <a:pt x="868924" y="3034221"/>
                  <a:pt x="822286" y="3027121"/>
                  <a:pt x="776145" y="3014660"/>
                </a:cubicBezTo>
                <a:cubicBezTo>
                  <a:pt x="613874" y="2970419"/>
                  <a:pt x="443486" y="2933046"/>
                  <a:pt x="307191" y="2864697"/>
                </a:cubicBezTo>
                <a:cubicBezTo>
                  <a:pt x="457123" y="2862170"/>
                  <a:pt x="581367" y="2903594"/>
                  <a:pt x="743379" y="2911759"/>
                </a:cubicBezTo>
                <a:cubicBezTo>
                  <a:pt x="608349" y="2835743"/>
                  <a:pt x="439124" y="2806104"/>
                  <a:pt x="284020" y="2766269"/>
                </a:cubicBezTo>
                <a:cubicBezTo>
                  <a:pt x="213164" y="2748143"/>
                  <a:pt x="147010" y="2722889"/>
                  <a:pt x="63190" y="2717094"/>
                </a:cubicBezTo>
                <a:cubicBezTo>
                  <a:pt x="33455" y="2714947"/>
                  <a:pt x="-16425" y="2709531"/>
                  <a:pt x="5340" y="2681595"/>
                </a:cubicBezTo>
                <a:cubicBezTo>
                  <a:pt x="23652" y="2658441"/>
                  <a:pt x="63627" y="2661368"/>
                  <a:pt x="100237" y="2664591"/>
                </a:cubicBezTo>
                <a:cubicBezTo>
                  <a:pt x="188123" y="2672547"/>
                  <a:pt x="277551" y="2664977"/>
                  <a:pt x="394328" y="2654447"/>
                </a:cubicBezTo>
                <a:cubicBezTo>
                  <a:pt x="290057" y="2592242"/>
                  <a:pt x="112140" y="2629127"/>
                  <a:pt x="21491" y="2562088"/>
                </a:cubicBezTo>
                <a:cubicBezTo>
                  <a:pt x="125636" y="2540073"/>
                  <a:pt x="208727" y="2559644"/>
                  <a:pt x="294268" y="2557453"/>
                </a:cubicBezTo>
                <a:cubicBezTo>
                  <a:pt x="371589" y="2555423"/>
                  <a:pt x="389695" y="2540961"/>
                  <a:pt x="367847" y="2501743"/>
                </a:cubicBezTo>
                <a:cubicBezTo>
                  <a:pt x="333905" y="2440640"/>
                  <a:pt x="373328" y="2404160"/>
                  <a:pt x="486858" y="2411824"/>
                </a:cubicBezTo>
                <a:cubicBezTo>
                  <a:pt x="592120" y="2419095"/>
                  <a:pt x="600599" y="2394285"/>
                  <a:pt x="570008" y="2360312"/>
                </a:cubicBezTo>
                <a:cubicBezTo>
                  <a:pt x="525457" y="2310774"/>
                  <a:pt x="567057" y="2265987"/>
                  <a:pt x="594400" y="2218813"/>
                </a:cubicBezTo>
                <a:cubicBezTo>
                  <a:pt x="635581" y="2147198"/>
                  <a:pt x="612469" y="2115647"/>
                  <a:pt x="505675" y="2074370"/>
                </a:cubicBezTo>
                <a:cubicBezTo>
                  <a:pt x="445534" y="2051386"/>
                  <a:pt x="381431" y="2032947"/>
                  <a:pt x="295650" y="2015851"/>
                </a:cubicBezTo>
                <a:cubicBezTo>
                  <a:pt x="487251" y="1985881"/>
                  <a:pt x="281423" y="1958614"/>
                  <a:pt x="346760" y="1924896"/>
                </a:cubicBezTo>
                <a:cubicBezTo>
                  <a:pt x="481788" y="1901571"/>
                  <a:pt x="600623" y="1980687"/>
                  <a:pt x="783461" y="1939173"/>
                </a:cubicBezTo>
                <a:cubicBezTo>
                  <a:pt x="547912" y="1882335"/>
                  <a:pt x="287006" y="1807013"/>
                  <a:pt x="112183" y="1719100"/>
                </a:cubicBezTo>
                <a:cubicBezTo>
                  <a:pt x="148588" y="1692398"/>
                  <a:pt x="188462" y="1710725"/>
                  <a:pt x="219936" y="1699568"/>
                </a:cubicBezTo>
                <a:cubicBezTo>
                  <a:pt x="218006" y="1694140"/>
                  <a:pt x="220184" y="1685834"/>
                  <a:pt x="214196" y="1683841"/>
                </a:cubicBezTo>
                <a:cubicBezTo>
                  <a:pt x="85284" y="1638910"/>
                  <a:pt x="83720" y="1637648"/>
                  <a:pt x="212296" y="1584947"/>
                </a:cubicBezTo>
                <a:cubicBezTo>
                  <a:pt x="257172" y="1566456"/>
                  <a:pt x="252206" y="1554019"/>
                  <a:pt x="226108" y="1538121"/>
                </a:cubicBezTo>
                <a:cubicBezTo>
                  <a:pt x="207682" y="1526866"/>
                  <a:pt x="185078" y="1517656"/>
                  <a:pt x="192710" y="1488723"/>
                </a:cubicBezTo>
                <a:cubicBezTo>
                  <a:pt x="268435" y="1518175"/>
                  <a:pt x="624154" y="1547955"/>
                  <a:pt x="685843" y="1538903"/>
                </a:cubicBezTo>
                <a:cubicBezTo>
                  <a:pt x="755173" y="1528619"/>
                  <a:pt x="994201" y="1520231"/>
                  <a:pt x="1067153" y="1523622"/>
                </a:cubicBezTo>
                <a:cubicBezTo>
                  <a:pt x="1063138" y="1522015"/>
                  <a:pt x="1059122" y="1520410"/>
                  <a:pt x="1055106" y="1518803"/>
                </a:cubicBezTo>
                <a:cubicBezTo>
                  <a:pt x="983007" y="1486514"/>
                  <a:pt x="909946" y="1454310"/>
                  <a:pt x="864245" y="1408231"/>
                </a:cubicBezTo>
                <a:cubicBezTo>
                  <a:pt x="862153" y="1406456"/>
                  <a:pt x="861045" y="1404874"/>
                  <a:pt x="856768" y="1405809"/>
                </a:cubicBezTo>
                <a:cubicBezTo>
                  <a:pt x="819307" y="1414974"/>
                  <a:pt x="822846" y="1400112"/>
                  <a:pt x="821342" y="1388491"/>
                </a:cubicBezTo>
                <a:cubicBezTo>
                  <a:pt x="819813" y="1376592"/>
                  <a:pt x="812736" y="1367699"/>
                  <a:pt x="784954" y="1371257"/>
                </a:cubicBezTo>
                <a:cubicBezTo>
                  <a:pt x="783512" y="1371384"/>
                  <a:pt x="781566" y="1371274"/>
                  <a:pt x="779619" y="1371165"/>
                </a:cubicBezTo>
                <a:cubicBezTo>
                  <a:pt x="766469" y="1370361"/>
                  <a:pt x="722835" y="1342290"/>
                  <a:pt x="728571" y="1335910"/>
                </a:cubicBezTo>
                <a:cubicBezTo>
                  <a:pt x="741389" y="1321912"/>
                  <a:pt x="726409" y="1316791"/>
                  <a:pt x="713734" y="1310348"/>
                </a:cubicBezTo>
                <a:cubicBezTo>
                  <a:pt x="696009" y="1301550"/>
                  <a:pt x="678333" y="1293308"/>
                  <a:pt x="659695" y="1285149"/>
                </a:cubicBezTo>
                <a:cubicBezTo>
                  <a:pt x="641562" y="1277227"/>
                  <a:pt x="622997" y="1269901"/>
                  <a:pt x="604409" y="1262299"/>
                </a:cubicBezTo>
                <a:cubicBezTo>
                  <a:pt x="561305" y="1256847"/>
                  <a:pt x="517819" y="1252549"/>
                  <a:pt x="472556" y="1250086"/>
                </a:cubicBezTo>
                <a:cubicBezTo>
                  <a:pt x="438951" y="1247999"/>
                  <a:pt x="401379" y="1244860"/>
                  <a:pt x="382690" y="1214040"/>
                </a:cubicBezTo>
                <a:cubicBezTo>
                  <a:pt x="418096" y="1214570"/>
                  <a:pt x="453575" y="1215933"/>
                  <a:pt x="489053" y="1217296"/>
                </a:cubicBezTo>
                <a:cubicBezTo>
                  <a:pt x="454954" y="1204059"/>
                  <a:pt x="421816" y="1190737"/>
                  <a:pt x="390047" y="1176456"/>
                </a:cubicBezTo>
                <a:cubicBezTo>
                  <a:pt x="363810" y="1164487"/>
                  <a:pt x="342232" y="1150431"/>
                  <a:pt x="333292" y="1131347"/>
                </a:cubicBezTo>
                <a:cubicBezTo>
                  <a:pt x="330930" y="1126518"/>
                  <a:pt x="329025" y="1121368"/>
                  <a:pt x="337841" y="1116956"/>
                </a:cubicBezTo>
                <a:cubicBezTo>
                  <a:pt x="347569" y="1111905"/>
                  <a:pt x="355552" y="1114562"/>
                  <a:pt x="363031" y="1116984"/>
                </a:cubicBezTo>
                <a:cubicBezTo>
                  <a:pt x="393929" y="1126864"/>
                  <a:pt x="425283" y="1136425"/>
                  <a:pt x="455724" y="1146625"/>
                </a:cubicBezTo>
                <a:cubicBezTo>
                  <a:pt x="496146" y="1160147"/>
                  <a:pt x="536111" y="1173989"/>
                  <a:pt x="576050" y="1187553"/>
                </a:cubicBezTo>
                <a:cubicBezTo>
                  <a:pt x="519650" y="1157524"/>
                  <a:pt x="457798" y="1131612"/>
                  <a:pt x="391358" y="1108621"/>
                </a:cubicBezTo>
                <a:cubicBezTo>
                  <a:pt x="343386" y="1091844"/>
                  <a:pt x="295414" y="1075067"/>
                  <a:pt x="258466" y="1051446"/>
                </a:cubicBezTo>
                <a:cubicBezTo>
                  <a:pt x="239512" y="1039678"/>
                  <a:pt x="230024" y="1025400"/>
                  <a:pt x="227119" y="1008864"/>
                </a:cubicBezTo>
                <a:cubicBezTo>
                  <a:pt x="226729" y="1004421"/>
                  <a:pt x="227253" y="999338"/>
                  <a:pt x="237176" y="996508"/>
                </a:cubicBezTo>
                <a:cubicBezTo>
                  <a:pt x="247123" y="993956"/>
                  <a:pt x="253208" y="997060"/>
                  <a:pt x="257395" y="1000610"/>
                </a:cubicBezTo>
                <a:cubicBezTo>
                  <a:pt x="262111" y="1004674"/>
                  <a:pt x="267716" y="1007820"/>
                  <a:pt x="275649" y="1009921"/>
                </a:cubicBezTo>
                <a:cubicBezTo>
                  <a:pt x="345186" y="1029563"/>
                  <a:pt x="406508" y="1054962"/>
                  <a:pt x="469199" y="1079402"/>
                </a:cubicBezTo>
                <a:cubicBezTo>
                  <a:pt x="558968" y="1114336"/>
                  <a:pt x="647368" y="1150231"/>
                  <a:pt x="753033" y="1173138"/>
                </a:cubicBezTo>
                <a:cubicBezTo>
                  <a:pt x="793015" y="1181661"/>
                  <a:pt x="834292" y="1188391"/>
                  <a:pt x="865682" y="1187316"/>
                </a:cubicBezTo>
                <a:cubicBezTo>
                  <a:pt x="750261" y="1147076"/>
                  <a:pt x="641375" y="1104025"/>
                  <a:pt x="543487" y="1053852"/>
                </a:cubicBezTo>
                <a:cubicBezTo>
                  <a:pt x="444589" y="1003208"/>
                  <a:pt x="357848" y="947579"/>
                  <a:pt x="295297" y="880592"/>
                </a:cubicBezTo>
                <a:cubicBezTo>
                  <a:pt x="288871" y="873601"/>
                  <a:pt x="284873" y="866676"/>
                  <a:pt x="264758" y="869281"/>
                </a:cubicBezTo>
                <a:cubicBezTo>
                  <a:pt x="255650" y="870360"/>
                  <a:pt x="252375" y="866170"/>
                  <a:pt x="254388" y="861516"/>
                </a:cubicBezTo>
                <a:cubicBezTo>
                  <a:pt x="266992" y="828509"/>
                  <a:pt x="236853" y="810726"/>
                  <a:pt x="190786" y="799099"/>
                </a:cubicBezTo>
                <a:cubicBezTo>
                  <a:pt x="176408" y="795324"/>
                  <a:pt x="175031" y="790688"/>
                  <a:pt x="184973" y="782539"/>
                </a:cubicBezTo>
                <a:cubicBezTo>
                  <a:pt x="198516" y="771277"/>
                  <a:pt x="196123" y="760574"/>
                  <a:pt x="187530" y="750974"/>
                </a:cubicBezTo>
                <a:cubicBezTo>
                  <a:pt x="182644" y="744967"/>
                  <a:pt x="176339" y="739364"/>
                  <a:pt x="170996" y="733676"/>
                </a:cubicBezTo>
                <a:cubicBezTo>
                  <a:pt x="167290" y="730083"/>
                  <a:pt x="161157" y="726424"/>
                  <a:pt x="169444" y="721499"/>
                </a:cubicBezTo>
                <a:cubicBezTo>
                  <a:pt x="177298" y="717172"/>
                  <a:pt x="185665" y="718676"/>
                  <a:pt x="193501" y="719668"/>
                </a:cubicBezTo>
                <a:cubicBezTo>
                  <a:pt x="231170" y="723917"/>
                  <a:pt x="254043" y="736181"/>
                  <a:pt x="265436" y="755609"/>
                </a:cubicBezTo>
                <a:cubicBezTo>
                  <a:pt x="273963" y="769971"/>
                  <a:pt x="281726" y="770130"/>
                  <a:pt x="302333" y="756567"/>
                </a:cubicBezTo>
                <a:cubicBezTo>
                  <a:pt x="317894" y="746247"/>
                  <a:pt x="332387" y="745814"/>
                  <a:pt x="346481" y="751853"/>
                </a:cubicBezTo>
                <a:cubicBezTo>
                  <a:pt x="354007" y="754830"/>
                  <a:pt x="358771" y="759448"/>
                  <a:pt x="364449" y="763428"/>
                </a:cubicBezTo>
                <a:cubicBezTo>
                  <a:pt x="392910" y="784156"/>
                  <a:pt x="422762" y="804202"/>
                  <a:pt x="467363" y="815678"/>
                </a:cubicBezTo>
                <a:cubicBezTo>
                  <a:pt x="487199" y="820933"/>
                  <a:pt x="508355" y="824672"/>
                  <a:pt x="537693" y="816781"/>
                </a:cubicBezTo>
                <a:cubicBezTo>
                  <a:pt x="518386" y="812039"/>
                  <a:pt x="499567" y="812852"/>
                  <a:pt x="482019" y="811593"/>
                </a:cubicBezTo>
                <a:cubicBezTo>
                  <a:pt x="464472" y="810335"/>
                  <a:pt x="454949" y="806693"/>
                  <a:pt x="467050" y="795557"/>
                </a:cubicBezTo>
                <a:cubicBezTo>
                  <a:pt x="473772" y="789371"/>
                  <a:pt x="472878" y="784693"/>
                  <a:pt x="465734" y="780562"/>
                </a:cubicBezTo>
                <a:cubicBezTo>
                  <a:pt x="442763" y="767188"/>
                  <a:pt x="430336" y="747011"/>
                  <a:pt x="384526" y="749353"/>
                </a:cubicBezTo>
                <a:cubicBezTo>
                  <a:pt x="382123" y="749564"/>
                  <a:pt x="379622" y="748664"/>
                  <a:pt x="377146" y="748041"/>
                </a:cubicBezTo>
                <a:cubicBezTo>
                  <a:pt x="367744" y="745789"/>
                  <a:pt x="357358" y="743342"/>
                  <a:pt x="360089" y="735827"/>
                </a:cubicBezTo>
                <a:cubicBezTo>
                  <a:pt x="363301" y="728269"/>
                  <a:pt x="375652" y="725506"/>
                  <a:pt x="386634" y="723703"/>
                </a:cubicBezTo>
                <a:cubicBezTo>
                  <a:pt x="414823" y="719269"/>
                  <a:pt x="437543" y="724271"/>
                  <a:pt x="459375" y="730191"/>
                </a:cubicBezTo>
                <a:cubicBezTo>
                  <a:pt x="512487" y="744837"/>
                  <a:pt x="556932" y="765561"/>
                  <a:pt x="603200" y="785006"/>
                </a:cubicBezTo>
                <a:cubicBezTo>
                  <a:pt x="672604" y="814173"/>
                  <a:pt x="734250" y="848778"/>
                  <a:pt x="810521" y="873425"/>
                </a:cubicBezTo>
                <a:cubicBezTo>
                  <a:pt x="1037317" y="946423"/>
                  <a:pt x="1260943" y="1021938"/>
                  <a:pt x="1494102" y="1090180"/>
                </a:cubicBezTo>
                <a:cubicBezTo>
                  <a:pt x="1580109" y="1115371"/>
                  <a:pt x="1667892" y="1138728"/>
                  <a:pt x="1756565" y="1161167"/>
                </a:cubicBezTo>
                <a:cubicBezTo>
                  <a:pt x="1756899" y="1159458"/>
                  <a:pt x="1757282" y="1158305"/>
                  <a:pt x="1757592" y="1156319"/>
                </a:cubicBezTo>
                <a:cubicBezTo>
                  <a:pt x="1757470" y="1154931"/>
                  <a:pt x="1757324" y="1153264"/>
                  <a:pt x="1757202" y="1151876"/>
                </a:cubicBezTo>
                <a:cubicBezTo>
                  <a:pt x="1694452" y="1137796"/>
                  <a:pt x="1632540" y="1122242"/>
                  <a:pt x="1572453" y="1105409"/>
                </a:cubicBezTo>
                <a:cubicBezTo>
                  <a:pt x="1424942" y="1063789"/>
                  <a:pt x="1288864" y="1014450"/>
                  <a:pt x="1171972" y="951953"/>
                </a:cubicBezTo>
                <a:cubicBezTo>
                  <a:pt x="1162328" y="946924"/>
                  <a:pt x="1152112" y="946421"/>
                  <a:pt x="1137334" y="949118"/>
                </a:cubicBezTo>
                <a:cubicBezTo>
                  <a:pt x="1089682" y="958058"/>
                  <a:pt x="1074050" y="951035"/>
                  <a:pt x="1081493" y="925476"/>
                </a:cubicBezTo>
                <a:cubicBezTo>
                  <a:pt x="1083360" y="919155"/>
                  <a:pt x="1083403" y="914115"/>
                  <a:pt x="1074768" y="909555"/>
                </a:cubicBezTo>
                <a:cubicBezTo>
                  <a:pt x="1036165" y="889158"/>
                  <a:pt x="995714" y="869763"/>
                  <a:pt x="952019" y="852050"/>
                </a:cubicBezTo>
                <a:cubicBezTo>
                  <a:pt x="871170" y="819410"/>
                  <a:pt x="784821" y="790332"/>
                  <a:pt x="709017" y="754450"/>
                </a:cubicBezTo>
                <a:cubicBezTo>
                  <a:pt x="686747" y="743533"/>
                  <a:pt x="669617" y="730485"/>
                  <a:pt x="659046" y="714902"/>
                </a:cubicBezTo>
                <a:cubicBezTo>
                  <a:pt x="655674" y="709602"/>
                  <a:pt x="653624" y="702786"/>
                  <a:pt x="664793" y="697608"/>
                </a:cubicBezTo>
                <a:cubicBezTo>
                  <a:pt x="675483" y="692472"/>
                  <a:pt x="684069" y="696476"/>
                  <a:pt x="692052" y="699133"/>
                </a:cubicBezTo>
                <a:cubicBezTo>
                  <a:pt x="725451" y="709913"/>
                  <a:pt x="759355" y="720929"/>
                  <a:pt x="792779" y="731987"/>
                </a:cubicBezTo>
                <a:cubicBezTo>
                  <a:pt x="826682" y="743003"/>
                  <a:pt x="860155" y="754616"/>
                  <a:pt x="895574" y="766338"/>
                </a:cubicBezTo>
                <a:cubicBezTo>
                  <a:pt x="897416" y="759741"/>
                  <a:pt x="890085" y="758985"/>
                  <a:pt x="886044" y="757101"/>
                </a:cubicBezTo>
                <a:cubicBezTo>
                  <a:pt x="828975" y="730489"/>
                  <a:pt x="766861" y="707118"/>
                  <a:pt x="702924" y="685027"/>
                </a:cubicBezTo>
                <a:cubicBezTo>
                  <a:pt x="653460" y="667821"/>
                  <a:pt x="605342" y="649378"/>
                  <a:pt x="571540" y="622962"/>
                </a:cubicBezTo>
                <a:cubicBezTo>
                  <a:pt x="558524" y="612632"/>
                  <a:pt x="551227" y="601239"/>
                  <a:pt x="552940" y="587657"/>
                </a:cubicBezTo>
                <a:cubicBezTo>
                  <a:pt x="553537" y="583407"/>
                  <a:pt x="554132" y="579157"/>
                  <a:pt x="563623" y="576925"/>
                </a:cubicBezTo>
                <a:cubicBezTo>
                  <a:pt x="571217" y="575139"/>
                  <a:pt x="576243" y="577216"/>
                  <a:pt x="580332" y="579656"/>
                </a:cubicBezTo>
                <a:cubicBezTo>
                  <a:pt x="587500" y="584063"/>
                  <a:pt x="594668" y="588471"/>
                  <a:pt x="604623" y="591516"/>
                </a:cubicBezTo>
                <a:cubicBezTo>
                  <a:pt x="664350" y="609779"/>
                  <a:pt x="720426" y="630601"/>
                  <a:pt x="775136" y="652383"/>
                </a:cubicBezTo>
                <a:cubicBezTo>
                  <a:pt x="864952" y="687874"/>
                  <a:pt x="953882" y="724283"/>
                  <a:pt x="1057795" y="749301"/>
                </a:cubicBezTo>
                <a:cubicBezTo>
                  <a:pt x="1096889" y="758742"/>
                  <a:pt x="1137304" y="766668"/>
                  <a:pt x="1183454" y="768213"/>
                </a:cubicBezTo>
                <a:cubicBezTo>
                  <a:pt x="1181768" y="765563"/>
                  <a:pt x="1178737" y="764150"/>
                  <a:pt x="1175732" y="763015"/>
                </a:cubicBezTo>
                <a:cubicBezTo>
                  <a:pt x="1075170" y="726508"/>
                  <a:pt x="977850" y="688319"/>
                  <a:pt x="888743" y="644370"/>
                </a:cubicBezTo>
                <a:cubicBezTo>
                  <a:pt x="778881" y="590211"/>
                  <a:pt x="683912" y="529148"/>
                  <a:pt x="615490" y="455960"/>
                </a:cubicBezTo>
                <a:cubicBezTo>
                  <a:pt x="612312" y="452882"/>
                  <a:pt x="610122" y="449996"/>
                  <a:pt x="602432" y="450671"/>
                </a:cubicBezTo>
                <a:cubicBezTo>
                  <a:pt x="582748" y="452678"/>
                  <a:pt x="580338" y="447293"/>
                  <a:pt x="582418" y="437876"/>
                </a:cubicBezTo>
                <a:cubicBezTo>
                  <a:pt x="588134" y="414707"/>
                  <a:pt x="573498" y="396964"/>
                  <a:pt x="539211" y="387101"/>
                </a:cubicBezTo>
                <a:cubicBezTo>
                  <a:pt x="514350" y="379769"/>
                  <a:pt x="493430" y="373210"/>
                  <a:pt x="519748" y="352990"/>
                </a:cubicBezTo>
                <a:cubicBezTo>
                  <a:pt x="526113" y="348234"/>
                  <a:pt x="523173" y="342336"/>
                  <a:pt x="520282" y="336993"/>
                </a:cubicBezTo>
                <a:cubicBezTo>
                  <a:pt x="516186" y="328957"/>
                  <a:pt x="507910" y="322968"/>
                  <a:pt x="498650" y="316785"/>
                </a:cubicBezTo>
                <a:cubicBezTo>
                  <a:pt x="493501" y="313319"/>
                  <a:pt x="487271" y="308549"/>
                  <a:pt x="493610" y="303515"/>
                </a:cubicBezTo>
                <a:cubicBezTo>
                  <a:pt x="500838" y="297564"/>
                  <a:pt x="511247" y="300288"/>
                  <a:pt x="519565" y="301237"/>
                </a:cubicBezTo>
                <a:cubicBezTo>
                  <a:pt x="557715" y="305444"/>
                  <a:pt x="581118" y="318221"/>
                  <a:pt x="592560" y="338204"/>
                </a:cubicBezTo>
                <a:cubicBezTo>
                  <a:pt x="599979" y="350985"/>
                  <a:pt x="609184" y="351016"/>
                  <a:pt x="627076" y="339652"/>
                </a:cubicBezTo>
                <a:cubicBezTo>
                  <a:pt x="647275" y="326965"/>
                  <a:pt x="664147" y="326044"/>
                  <a:pt x="679640" y="336997"/>
                </a:cubicBezTo>
                <a:cubicBezTo>
                  <a:pt x="692054" y="345981"/>
                  <a:pt x="702112" y="355732"/>
                  <a:pt x="716352" y="363437"/>
                </a:cubicBezTo>
                <a:cubicBezTo>
                  <a:pt x="754546" y="384710"/>
                  <a:pt x="790508" y="408138"/>
                  <a:pt x="869745" y="400343"/>
                </a:cubicBezTo>
                <a:cubicBezTo>
                  <a:pt x="847718" y="392203"/>
                  <a:pt x="825656" y="394699"/>
                  <a:pt x="806641" y="393290"/>
                </a:cubicBezTo>
                <a:cubicBezTo>
                  <a:pt x="792988" y="392249"/>
                  <a:pt x="779165" y="389265"/>
                  <a:pt x="791435" y="380072"/>
                </a:cubicBezTo>
                <a:cubicBezTo>
                  <a:pt x="805532" y="369601"/>
                  <a:pt x="796441" y="365362"/>
                  <a:pt x="787709" y="359692"/>
                </a:cubicBezTo>
                <a:cubicBezTo>
                  <a:pt x="767647" y="346342"/>
                  <a:pt x="751260" y="330710"/>
                  <a:pt x="711071" y="330880"/>
                </a:cubicBezTo>
                <a:cubicBezTo>
                  <a:pt x="704773" y="330873"/>
                  <a:pt x="699699" y="328240"/>
                  <a:pt x="694722" y="326718"/>
                </a:cubicBezTo>
                <a:cubicBezTo>
                  <a:pt x="687749" y="324532"/>
                  <a:pt x="681713" y="321984"/>
                  <a:pt x="684613" y="316412"/>
                </a:cubicBezTo>
                <a:cubicBezTo>
                  <a:pt x="687565" y="311396"/>
                  <a:pt x="694531" y="307986"/>
                  <a:pt x="703615" y="306629"/>
                </a:cubicBezTo>
                <a:cubicBezTo>
                  <a:pt x="711738" y="305356"/>
                  <a:pt x="720365" y="304319"/>
                  <a:pt x="728585" y="304157"/>
                </a:cubicBezTo>
                <a:cubicBezTo>
                  <a:pt x="765287" y="302895"/>
                  <a:pt x="791378" y="313197"/>
                  <a:pt x="817397" y="322666"/>
                </a:cubicBezTo>
                <a:cubicBezTo>
                  <a:pt x="908436" y="355531"/>
                  <a:pt x="989341" y="394323"/>
                  <a:pt x="1073943" y="431110"/>
                </a:cubicBezTo>
                <a:cubicBezTo>
                  <a:pt x="1158521" y="467620"/>
                  <a:pt x="1256741" y="493978"/>
                  <a:pt x="1349484" y="524175"/>
                </a:cubicBezTo>
                <a:cubicBezTo>
                  <a:pt x="1563417" y="594105"/>
                  <a:pt x="1778287" y="663672"/>
                  <a:pt x="2004921" y="723811"/>
                </a:cubicBezTo>
                <a:cubicBezTo>
                  <a:pt x="2226580" y="782429"/>
                  <a:pt x="2967159" y="809769"/>
                  <a:pt x="3111348" y="808027"/>
                </a:cubicBezTo>
                <a:cubicBezTo>
                  <a:pt x="3295676" y="805559"/>
                  <a:pt x="3730204" y="773014"/>
                  <a:pt x="4173417" y="745585"/>
                </a:cubicBezTo>
                <a:cubicBezTo>
                  <a:pt x="4223504" y="742307"/>
                  <a:pt x="4272653" y="739393"/>
                  <a:pt x="4324760" y="737057"/>
                </a:cubicBezTo>
                <a:cubicBezTo>
                  <a:pt x="5801059" y="670156"/>
                  <a:pt x="6841344" y="326433"/>
                  <a:pt x="6893789" y="305879"/>
                </a:cubicBezTo>
                <a:cubicBezTo>
                  <a:pt x="6978091" y="273014"/>
                  <a:pt x="7258655" y="208091"/>
                  <a:pt x="7259184" y="208604"/>
                </a:cubicBezTo>
                <a:cubicBezTo>
                  <a:pt x="7265440" y="213652"/>
                  <a:pt x="7297274" y="217644"/>
                  <a:pt x="7323059" y="220312"/>
                </a:cubicBezTo>
                <a:lnTo>
                  <a:pt x="7347572" y="222730"/>
                </a:lnTo>
                <a:lnTo>
                  <a:pt x="7350636" y="224083"/>
                </a:lnTo>
                <a:cubicBezTo>
                  <a:pt x="7359607" y="224205"/>
                  <a:pt x="7359159" y="223929"/>
                  <a:pt x="7353245" y="223290"/>
                </a:cubicBezTo>
                <a:lnTo>
                  <a:pt x="7347572" y="222730"/>
                </a:lnTo>
                <a:lnTo>
                  <a:pt x="7342573" y="220523"/>
                </a:lnTo>
                <a:cubicBezTo>
                  <a:pt x="7341302" y="218466"/>
                  <a:pt x="7341191" y="215818"/>
                  <a:pt x="7341465" y="213415"/>
                </a:cubicBezTo>
                <a:cubicBezTo>
                  <a:pt x="7342771" y="200707"/>
                  <a:pt x="7352468" y="189782"/>
                  <a:pt x="7375606" y="182994"/>
                </a:cubicBezTo>
                <a:cubicBezTo>
                  <a:pt x="7397808" y="176568"/>
                  <a:pt x="7420538" y="170655"/>
                  <a:pt x="7443270" y="164742"/>
                </a:cubicBezTo>
                <a:cubicBezTo>
                  <a:pt x="7462204" y="159722"/>
                  <a:pt x="7475181" y="158583"/>
                  <a:pt x="7478299" y="172021"/>
                </a:cubicBezTo>
                <a:cubicBezTo>
                  <a:pt x="7481416" y="185460"/>
                  <a:pt x="7508389" y="189249"/>
                  <a:pt x="7524024" y="179761"/>
                </a:cubicBezTo>
                <a:cubicBezTo>
                  <a:pt x="7585174" y="142492"/>
                  <a:pt x="7658615" y="112820"/>
                  <a:pt x="7727944" y="80430"/>
                </a:cubicBezTo>
                <a:cubicBezTo>
                  <a:pt x="7776349" y="57992"/>
                  <a:pt x="7827303" y="37009"/>
                  <a:pt x="7867024" y="9456"/>
                </a:cubicBezTo>
                <a:cubicBezTo>
                  <a:pt x="7874326" y="4338"/>
                  <a:pt x="7880999" y="-2404"/>
                  <a:pt x="7894848" y="858"/>
                </a:cubicBezTo>
                <a:close/>
              </a:path>
            </a:pathLst>
          </a:cu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15C2CBF-4E9D-4DA5-97EA-0D07C031C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552238" y="6376389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12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7"/>
    </mc:Choice>
    <mc:Fallback xmlns="">
      <p:transition spd="slow" advTm="5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C0F149-E766-46E3-9070-99E3C747B4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22" b="-1"/>
          <a:stretch/>
        </p:blipFill>
        <p:spPr>
          <a:xfrm>
            <a:off x="804101" y="804101"/>
            <a:ext cx="6730556" cy="52497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A74A5C-E7D2-4F0B-8091-4A3D30008FAB}"/>
              </a:ext>
            </a:extLst>
          </p:cNvPr>
          <p:cNvSpPr txBox="1"/>
          <p:nvPr/>
        </p:nvSpPr>
        <p:spPr>
          <a:xfrm>
            <a:off x="7835105" y="3072208"/>
            <a:ext cx="3264916" cy="26606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latin typeface="Comic Sans MS"/>
              </a:rPr>
              <a:t>Na </a:t>
            </a:r>
            <a:r>
              <a:rPr lang="en-US" sz="2400" err="1">
                <a:latin typeface="Comic Sans MS"/>
              </a:rPr>
              <a:t>daskama</a:t>
            </a:r>
            <a:r>
              <a:rPr lang="en-US" sz="2400">
                <a:latin typeface="Comic Sans MS"/>
              </a:rPr>
              <a:t> </a:t>
            </a:r>
            <a:r>
              <a:rPr lang="en-US" sz="2400" err="1">
                <a:latin typeface="Comic Sans MS"/>
              </a:rPr>
              <a:t>koje</a:t>
            </a:r>
            <a:r>
              <a:rPr lang="en-US" sz="2400">
                <a:latin typeface="Comic Sans MS"/>
              </a:rPr>
              <a:t> </a:t>
            </a:r>
            <a:r>
              <a:rPr lang="en-US" sz="2400" err="1">
                <a:latin typeface="Comic Sans MS"/>
              </a:rPr>
              <a:t>život</a:t>
            </a:r>
            <a:r>
              <a:rPr lang="en-US" sz="2400">
                <a:latin typeface="Comic Sans MS"/>
              </a:rPr>
              <a:t> </a:t>
            </a:r>
            <a:r>
              <a:rPr lang="en-US" sz="2400" err="1">
                <a:latin typeface="Comic Sans MS"/>
              </a:rPr>
              <a:t>znače</a:t>
            </a:r>
            <a:r>
              <a:rPr lang="en-US" sz="2400">
                <a:latin typeface="Comic Sans MS"/>
              </a:rPr>
              <a:t> </a:t>
            </a:r>
            <a:r>
              <a:rPr lang="en-US" sz="2400" err="1">
                <a:latin typeface="Comic Sans MS"/>
              </a:rPr>
              <a:t>stvaraju</a:t>
            </a:r>
            <a:r>
              <a:rPr lang="en-US" sz="2400">
                <a:latin typeface="Comic Sans MS"/>
              </a:rPr>
              <a:t> se </a:t>
            </a:r>
            <a:r>
              <a:rPr lang="en-US" sz="2400" err="1">
                <a:latin typeface="Comic Sans MS"/>
              </a:rPr>
              <a:t>prijateljstva</a:t>
            </a:r>
            <a:r>
              <a:rPr lang="en-US" sz="2400">
                <a:latin typeface="Comic Sans MS"/>
              </a:rPr>
              <a:t> </a:t>
            </a:r>
            <a:r>
              <a:rPr lang="en-US" sz="2400" err="1">
                <a:latin typeface="Comic Sans MS"/>
              </a:rPr>
              <a:t>i</a:t>
            </a:r>
            <a:r>
              <a:rPr lang="en-US" sz="2400">
                <a:latin typeface="Comic Sans MS"/>
              </a:rPr>
              <a:t> </a:t>
            </a:r>
            <a:r>
              <a:rPr lang="en-US" sz="2400" err="1">
                <a:latin typeface="Comic Sans MS"/>
              </a:rPr>
              <a:t>uspomene</a:t>
            </a:r>
            <a:r>
              <a:rPr lang="en-US" sz="2400">
                <a:latin typeface="Comic Sans MS"/>
              </a:rPr>
              <a:t> za </a:t>
            </a:r>
            <a:r>
              <a:rPr lang="en-US" sz="2400" err="1">
                <a:latin typeface="Comic Sans MS"/>
              </a:rPr>
              <a:t>ceo</a:t>
            </a:r>
            <a:r>
              <a:rPr lang="en-US" sz="2400">
                <a:latin typeface="Comic Sans MS"/>
              </a:rPr>
              <a:t> </a:t>
            </a:r>
            <a:r>
              <a:rPr lang="en-US" sz="2400" err="1">
                <a:latin typeface="Comic Sans MS"/>
              </a:rPr>
              <a:t>život</a:t>
            </a:r>
            <a:r>
              <a:rPr lang="en-US" sz="2400">
                <a:latin typeface="Comic Sans MS"/>
              </a:rPr>
              <a:t>.</a:t>
            </a:r>
            <a:endParaRPr lang="en-US">
              <a:cs typeface="Calibri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96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81"/>
    </mc:Choice>
    <mc:Fallback xmlns="">
      <p:transition spd="slow" advTm="7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1528AF-F024-455C-9E80-4682328DE1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2" b="-1"/>
          <a:stretch/>
        </p:blipFill>
        <p:spPr>
          <a:xfrm>
            <a:off x="20" y="10"/>
            <a:ext cx="9947062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A2C5D9-EF64-4675-AF78-85B8118B9ABB}"/>
              </a:ext>
            </a:extLst>
          </p:cNvPr>
          <p:cNvSpPr txBox="1"/>
          <p:nvPr/>
        </p:nvSpPr>
        <p:spPr>
          <a:xfrm>
            <a:off x="9936263" y="341479"/>
            <a:ext cx="1823997" cy="60338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err="1">
                <a:latin typeface="Comic Sans MS"/>
              </a:rPr>
              <a:t>Učenici</a:t>
            </a:r>
            <a:r>
              <a:rPr lang="en-US" sz="2400">
                <a:latin typeface="Comic Sans MS"/>
              </a:rPr>
              <a:t> </a:t>
            </a:r>
            <a:r>
              <a:rPr lang="en-US" sz="2400" err="1">
                <a:latin typeface="Comic Sans MS"/>
              </a:rPr>
              <a:t>Jevremove</a:t>
            </a:r>
            <a:r>
              <a:rPr lang="en-US" sz="2400">
                <a:latin typeface="Comic Sans MS"/>
              </a:rPr>
              <a:t> </a:t>
            </a:r>
            <a:r>
              <a:rPr lang="en-US" sz="2400" err="1">
                <a:latin typeface="Comic Sans MS"/>
              </a:rPr>
              <a:t>škole</a:t>
            </a:r>
            <a:r>
              <a:rPr lang="en-US" sz="2400">
                <a:latin typeface="Comic Sans MS"/>
              </a:rPr>
              <a:t> </a:t>
            </a:r>
            <a:r>
              <a:rPr lang="en-US" sz="2400" err="1">
                <a:latin typeface="Comic Sans MS"/>
              </a:rPr>
              <a:t>su</a:t>
            </a:r>
            <a:r>
              <a:rPr lang="en-US" sz="2400">
                <a:latin typeface="Comic Sans MS"/>
              </a:rPr>
              <a:t> </a:t>
            </a:r>
            <a:r>
              <a:rPr lang="en-US" sz="2400" err="1">
                <a:latin typeface="Comic Sans MS"/>
              </a:rPr>
              <a:t>imali</a:t>
            </a:r>
            <a:r>
              <a:rPr lang="en-US" sz="2400">
                <a:latin typeface="Comic Sans MS"/>
              </a:rPr>
              <a:t> </a:t>
            </a:r>
            <a:r>
              <a:rPr lang="en-US" sz="2400" err="1">
                <a:latin typeface="Comic Sans MS"/>
              </a:rPr>
              <a:t>priliku</a:t>
            </a:r>
            <a:r>
              <a:rPr lang="en-US" sz="2400">
                <a:latin typeface="Comic Sans MS"/>
              </a:rPr>
              <a:t> da </a:t>
            </a:r>
            <a:r>
              <a:rPr lang="en-US" sz="2400" err="1">
                <a:latin typeface="Comic Sans MS"/>
              </a:rPr>
              <a:t>zastupaju</a:t>
            </a:r>
            <a:r>
              <a:rPr lang="en-US" sz="2400">
                <a:latin typeface="Comic Sans MS"/>
              </a:rPr>
              <a:t> </a:t>
            </a:r>
            <a:r>
              <a:rPr lang="en-US" sz="2400" err="1">
                <a:latin typeface="Comic Sans MS"/>
              </a:rPr>
              <a:t>Nemačku</a:t>
            </a:r>
            <a:r>
              <a:rPr lang="en-US" sz="2400">
                <a:latin typeface="Comic Sans MS"/>
              </a:rPr>
              <a:t>, </a:t>
            </a:r>
            <a:r>
              <a:rPr lang="en-US" sz="2400" err="1">
                <a:latin typeface="Comic Sans MS"/>
              </a:rPr>
              <a:t>Britaniju</a:t>
            </a:r>
            <a:r>
              <a:rPr lang="en-US" sz="2400">
                <a:latin typeface="Comic Sans MS"/>
              </a:rPr>
              <a:t> </a:t>
            </a:r>
            <a:r>
              <a:rPr lang="en-US" sz="2400" err="1">
                <a:latin typeface="Comic Sans MS"/>
              </a:rPr>
              <a:t>i</a:t>
            </a:r>
            <a:r>
              <a:rPr lang="en-US" sz="2400">
                <a:latin typeface="Comic Sans MS"/>
              </a:rPr>
              <a:t> </a:t>
            </a:r>
            <a:r>
              <a:rPr lang="en-US" sz="2400" err="1">
                <a:latin typeface="Comic Sans MS"/>
              </a:rPr>
              <a:t>Italiju</a:t>
            </a:r>
            <a:r>
              <a:rPr lang="en-US" sz="2400">
                <a:latin typeface="Comic Sans MS"/>
              </a:rPr>
              <a:t> </a:t>
            </a:r>
            <a:r>
              <a:rPr lang="en-US" sz="2400" err="1">
                <a:latin typeface="Comic Sans MS"/>
              </a:rPr>
              <a:t>pevajući</a:t>
            </a:r>
            <a:r>
              <a:rPr lang="en-US" sz="2400">
                <a:latin typeface="Comic Sans MS"/>
              </a:rPr>
              <a:t> </a:t>
            </a:r>
            <a:r>
              <a:rPr lang="en-US" sz="2400" err="1">
                <a:latin typeface="Comic Sans MS"/>
              </a:rPr>
              <a:t>na</a:t>
            </a:r>
            <a:r>
              <a:rPr lang="en-US" sz="2400">
                <a:latin typeface="Comic Sans MS"/>
              </a:rPr>
              <a:t> </a:t>
            </a:r>
            <a:r>
              <a:rPr lang="en-US" sz="2400" err="1">
                <a:latin typeface="Comic Sans MS"/>
              </a:rPr>
              <a:t>originalnim</a:t>
            </a:r>
            <a:r>
              <a:rPr lang="en-US" sz="2400">
                <a:latin typeface="Comic Sans MS"/>
              </a:rPr>
              <a:t> </a:t>
            </a:r>
            <a:r>
              <a:rPr lang="en-US" sz="2400" err="1">
                <a:latin typeface="Comic Sans MS"/>
              </a:rPr>
              <a:t>jezicima</a:t>
            </a:r>
            <a:r>
              <a:rPr lang="en-US" sz="2400">
                <a:latin typeface="Comic Sans MS"/>
              </a:rPr>
              <a:t> </a:t>
            </a:r>
            <a:r>
              <a:rPr lang="en-US" sz="2400" err="1">
                <a:latin typeface="Comic Sans MS"/>
              </a:rPr>
              <a:t>tih</a:t>
            </a:r>
            <a:r>
              <a:rPr lang="en-US" sz="2400">
                <a:latin typeface="Comic Sans MS"/>
              </a:rPr>
              <a:t> </a:t>
            </a:r>
            <a:r>
              <a:rPr lang="en-US" sz="2400" err="1">
                <a:latin typeface="Comic Sans MS"/>
              </a:rPr>
              <a:t>zemalja</a:t>
            </a:r>
            <a:r>
              <a:rPr lang="en-US" sz="2400">
                <a:latin typeface="Comic Sans MS"/>
              </a:rPr>
              <a:t> </a:t>
            </a:r>
            <a:r>
              <a:rPr lang="en-US" sz="2400" err="1">
                <a:latin typeface="Comic Sans MS"/>
              </a:rPr>
              <a:t>i</a:t>
            </a:r>
            <a:r>
              <a:rPr lang="en-US" sz="2400">
                <a:latin typeface="Comic Sans MS"/>
              </a:rPr>
              <a:t> to </a:t>
            </a:r>
            <a:r>
              <a:rPr lang="en-US" sz="2400" err="1">
                <a:latin typeface="Comic Sans MS"/>
              </a:rPr>
              <a:t>na</a:t>
            </a:r>
            <a:r>
              <a:rPr lang="en-US" sz="2400">
                <a:latin typeface="Comic Sans MS"/>
              </a:rPr>
              <a:t> </a:t>
            </a:r>
            <a:r>
              <a:rPr lang="en-US" sz="2400" err="1">
                <a:latin typeface="Comic Sans MS"/>
              </a:rPr>
              <a:t>svojoj</a:t>
            </a:r>
            <a:r>
              <a:rPr lang="en-US" sz="2400">
                <a:latin typeface="Comic Sans MS"/>
              </a:rPr>
              <a:t> </a:t>
            </a:r>
            <a:r>
              <a:rPr lang="en-US" sz="2400" err="1">
                <a:latin typeface="Comic Sans MS"/>
              </a:rPr>
              <a:t>verziji</a:t>
            </a:r>
            <a:r>
              <a:rPr lang="en-US" sz="2400">
                <a:latin typeface="Comic Sans MS"/>
              </a:rPr>
              <a:t> </a:t>
            </a:r>
            <a:r>
              <a:rPr lang="en-US" sz="2400" err="1">
                <a:latin typeface="Comic Sans MS"/>
              </a:rPr>
              <a:t>takmičenja</a:t>
            </a:r>
            <a:r>
              <a:rPr lang="en-US" sz="2400">
                <a:latin typeface="Comic Sans MS"/>
              </a:rPr>
              <a:t> </a:t>
            </a:r>
            <a:r>
              <a:rPr lang="en-US" sz="2400" err="1">
                <a:latin typeface="Comic Sans MS"/>
              </a:rPr>
              <a:t>Evrovizije</a:t>
            </a:r>
            <a:r>
              <a:rPr lang="en-US" sz="2400">
                <a:latin typeface="Comic Sans MS"/>
              </a:rPr>
              <a:t>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9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54"/>
    </mc:Choice>
    <mc:Fallback xmlns="">
      <p:transition spd="slow" advTm="9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B5FBF7-47B3-4930-AFB7-C533CD9613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861" r="1036" b="14175"/>
          <a:stretch/>
        </p:blipFill>
        <p:spPr>
          <a:xfrm>
            <a:off x="0" y="106532"/>
            <a:ext cx="8144377" cy="487384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33B5A1-29B3-4D8A-9129-504288565F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5" t="17475" r="233"/>
          <a:stretch/>
        </p:blipFill>
        <p:spPr>
          <a:xfrm>
            <a:off x="8144377" y="106532"/>
            <a:ext cx="3738523" cy="487384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7B4252-2ACB-4ACC-993E-E6009E59AE66}"/>
              </a:ext>
            </a:extLst>
          </p:cNvPr>
          <p:cNvSpPr txBox="1"/>
          <p:nvPr/>
        </p:nvSpPr>
        <p:spPr>
          <a:xfrm>
            <a:off x="188974" y="4851027"/>
            <a:ext cx="11703977" cy="190821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sr-Latn-RS" b="0" i="0">
                <a:solidFill>
                  <a:srgbClr val="222222"/>
                </a:solidFill>
                <a:effectLst/>
                <a:latin typeface="Arial"/>
                <a:cs typeface="Arial"/>
              </a:rPr>
              <a:t>	</a:t>
            </a:r>
            <a:r>
              <a:rPr lang="en-US" sz="2000" b="0" i="0" err="1">
                <a:solidFill>
                  <a:srgbClr val="222222"/>
                </a:solidFill>
                <a:effectLst/>
                <a:latin typeface="Comic Sans MS"/>
              </a:rPr>
              <a:t>Dramatizacija</a:t>
            </a:r>
            <a:r>
              <a:rPr lang="en-US" sz="2000" b="0" i="0">
                <a:solidFill>
                  <a:srgbClr val="222222"/>
                </a:solidFill>
                <a:effectLst/>
                <a:latin typeface="Comic Sans MS"/>
              </a:rPr>
              <a:t> </a:t>
            </a:r>
            <a:r>
              <a:rPr lang="en-US" sz="2000" b="0" i="0" err="1">
                <a:solidFill>
                  <a:srgbClr val="222222"/>
                </a:solidFill>
                <a:effectLst/>
                <a:latin typeface="Comic Sans MS"/>
              </a:rPr>
              <a:t>književnih</a:t>
            </a:r>
            <a:r>
              <a:rPr lang="en-US" sz="2000" b="0" i="0">
                <a:solidFill>
                  <a:srgbClr val="222222"/>
                </a:solidFill>
                <a:effectLst/>
                <a:latin typeface="Comic Sans MS"/>
              </a:rPr>
              <a:t> dela </a:t>
            </a:r>
            <a:r>
              <a:rPr lang="en-US" sz="2000" b="0" i="0" err="1">
                <a:solidFill>
                  <a:srgbClr val="222222"/>
                </a:solidFill>
                <a:effectLst/>
                <a:latin typeface="Comic Sans MS"/>
              </a:rPr>
              <a:t>olakšava</a:t>
            </a:r>
            <a:r>
              <a:rPr lang="en-US" sz="2000" b="0" i="0">
                <a:solidFill>
                  <a:srgbClr val="222222"/>
                </a:solidFill>
                <a:effectLst/>
                <a:latin typeface="Comic Sans MS"/>
              </a:rPr>
              <a:t> </a:t>
            </a:r>
            <a:r>
              <a:rPr lang="en-US" sz="2000" b="0" i="0" err="1">
                <a:solidFill>
                  <a:srgbClr val="222222"/>
                </a:solidFill>
                <a:effectLst/>
                <a:latin typeface="Comic Sans MS"/>
              </a:rPr>
              <a:t>učen</a:t>
            </a:r>
            <a:r>
              <a:rPr lang="sr-Latn-RS" sz="2000" b="0" i="0">
                <a:solidFill>
                  <a:srgbClr val="222222"/>
                </a:solidFill>
                <a:effectLst/>
                <a:latin typeface="Comic Sans MS"/>
              </a:rPr>
              <a:t>i</a:t>
            </a:r>
            <a:r>
              <a:rPr lang="en-US" sz="2000" b="0" i="0" err="1">
                <a:solidFill>
                  <a:srgbClr val="222222"/>
                </a:solidFill>
                <a:effectLst/>
                <a:latin typeface="Comic Sans MS"/>
              </a:rPr>
              <a:t>cima</a:t>
            </a:r>
            <a:r>
              <a:rPr lang="en-US" sz="2000" b="0" i="0">
                <a:solidFill>
                  <a:srgbClr val="222222"/>
                </a:solidFill>
                <a:effectLst/>
                <a:latin typeface="Comic Sans MS"/>
              </a:rPr>
              <a:t> </a:t>
            </a:r>
            <a:r>
              <a:rPr lang="en-US" sz="2000" b="0" i="0" err="1">
                <a:solidFill>
                  <a:srgbClr val="222222"/>
                </a:solidFill>
                <a:effectLst/>
                <a:latin typeface="Comic Sans MS"/>
              </a:rPr>
              <a:t>razumevanje</a:t>
            </a:r>
            <a:r>
              <a:rPr lang="en-US" sz="2000" b="0" i="0">
                <a:solidFill>
                  <a:srgbClr val="222222"/>
                </a:solidFill>
                <a:effectLst/>
                <a:latin typeface="Comic Sans MS"/>
              </a:rPr>
              <a:t> </a:t>
            </a:r>
            <a:r>
              <a:rPr lang="en-US" sz="2000" b="0" i="0" err="1">
                <a:solidFill>
                  <a:srgbClr val="222222"/>
                </a:solidFill>
                <a:effectLst/>
                <a:latin typeface="Comic Sans MS"/>
              </a:rPr>
              <a:t>obrađenih</a:t>
            </a:r>
            <a:r>
              <a:rPr lang="en-US" sz="2000" b="0" i="0">
                <a:solidFill>
                  <a:srgbClr val="222222"/>
                </a:solidFill>
                <a:effectLst/>
                <a:latin typeface="Comic Sans MS"/>
              </a:rPr>
              <a:t> dela. U </a:t>
            </a:r>
            <a:r>
              <a:rPr lang="en-US" sz="2000" b="0" i="0" err="1">
                <a:solidFill>
                  <a:srgbClr val="222222"/>
                </a:solidFill>
                <a:effectLst/>
                <a:latin typeface="Comic Sans MS"/>
              </a:rPr>
              <a:t>okviru</a:t>
            </a:r>
            <a:r>
              <a:rPr lang="en-US" sz="2000" b="0" i="0">
                <a:solidFill>
                  <a:srgbClr val="222222"/>
                </a:solidFill>
                <a:effectLst/>
                <a:latin typeface="Comic Sans MS"/>
              </a:rPr>
              <a:t> </a:t>
            </a:r>
            <a:r>
              <a:rPr lang="en-US" sz="2000" b="0" i="0" err="1">
                <a:solidFill>
                  <a:srgbClr val="222222"/>
                </a:solidFill>
                <a:effectLst/>
                <a:latin typeface="Comic Sans MS"/>
              </a:rPr>
              <a:t>dramske</a:t>
            </a:r>
            <a:r>
              <a:rPr lang="en-US" sz="2000" b="0" i="0">
                <a:solidFill>
                  <a:srgbClr val="222222"/>
                </a:solidFill>
                <a:effectLst/>
                <a:latin typeface="Comic Sans MS"/>
              </a:rPr>
              <a:t> </a:t>
            </a:r>
            <a:r>
              <a:rPr lang="en-US" sz="2000" b="0" i="0" err="1">
                <a:solidFill>
                  <a:srgbClr val="222222"/>
                </a:solidFill>
                <a:effectLst/>
                <a:latin typeface="Comic Sans MS"/>
              </a:rPr>
              <a:t>sekcije</a:t>
            </a:r>
            <a:r>
              <a:rPr lang="en-US" sz="2000" b="0" i="0">
                <a:solidFill>
                  <a:srgbClr val="222222"/>
                </a:solidFill>
                <a:effectLst/>
                <a:latin typeface="Comic Sans MS"/>
              </a:rPr>
              <a:t> </a:t>
            </a:r>
            <a:r>
              <a:rPr lang="en-US" sz="2000" b="0" i="0" err="1">
                <a:solidFill>
                  <a:srgbClr val="222222"/>
                </a:solidFill>
                <a:effectLst/>
                <a:latin typeface="Comic Sans MS"/>
              </a:rPr>
              <a:t>na</a:t>
            </a:r>
            <a:r>
              <a:rPr lang="en-US" sz="2000" b="0" i="0">
                <a:solidFill>
                  <a:srgbClr val="222222"/>
                </a:solidFill>
                <a:effectLst/>
                <a:latin typeface="Comic Sans MS"/>
              </a:rPr>
              <a:t> </a:t>
            </a:r>
            <a:r>
              <a:rPr lang="en-US" sz="2000" b="0" i="0" err="1">
                <a:solidFill>
                  <a:srgbClr val="222222"/>
                </a:solidFill>
                <a:effectLst/>
                <a:latin typeface="Comic Sans MS"/>
              </a:rPr>
              <a:t>kraju</a:t>
            </a:r>
            <a:r>
              <a:rPr lang="en-US" sz="2000" b="0" i="0">
                <a:solidFill>
                  <a:srgbClr val="222222"/>
                </a:solidFill>
                <a:effectLst/>
                <a:latin typeface="Comic Sans MS"/>
              </a:rPr>
              <a:t> </a:t>
            </a:r>
            <a:r>
              <a:rPr lang="en-US" sz="2000" b="0" i="0" err="1">
                <a:solidFill>
                  <a:srgbClr val="222222"/>
                </a:solidFill>
                <a:effectLst/>
                <a:latin typeface="Comic Sans MS"/>
              </a:rPr>
              <a:t>školske</a:t>
            </a:r>
            <a:r>
              <a:rPr lang="en-US" sz="2000" b="0" i="0">
                <a:solidFill>
                  <a:srgbClr val="222222"/>
                </a:solidFill>
                <a:effectLst/>
                <a:latin typeface="Comic Sans MS"/>
              </a:rPr>
              <a:t> </a:t>
            </a:r>
            <a:r>
              <a:rPr lang="en-US" sz="2000" b="0" i="0" err="1">
                <a:solidFill>
                  <a:srgbClr val="222222"/>
                </a:solidFill>
                <a:effectLst/>
                <a:latin typeface="Comic Sans MS"/>
              </a:rPr>
              <a:t>godine</a:t>
            </a:r>
            <a:r>
              <a:rPr lang="en-US" sz="2000" b="0" i="0">
                <a:solidFill>
                  <a:srgbClr val="222222"/>
                </a:solidFill>
                <a:effectLst/>
                <a:latin typeface="Comic Sans MS"/>
              </a:rPr>
              <a:t> </a:t>
            </a:r>
            <a:r>
              <a:rPr lang="en-US" sz="2000" b="0" i="0" err="1">
                <a:solidFill>
                  <a:srgbClr val="222222"/>
                </a:solidFill>
                <a:effectLst/>
                <a:latin typeface="Comic Sans MS"/>
              </a:rPr>
              <a:t>đaci</a:t>
            </a:r>
            <a:r>
              <a:rPr lang="en-US" sz="2000" b="0" i="0">
                <a:solidFill>
                  <a:srgbClr val="222222"/>
                </a:solidFill>
                <a:effectLst/>
                <a:latin typeface="Comic Sans MS"/>
              </a:rPr>
              <a:t> </a:t>
            </a:r>
            <a:r>
              <a:rPr lang="en-US" sz="2000" b="0" i="0" err="1">
                <a:solidFill>
                  <a:srgbClr val="222222"/>
                </a:solidFill>
                <a:effectLst/>
                <a:latin typeface="Comic Sans MS"/>
              </a:rPr>
              <a:t>Jevremove</a:t>
            </a:r>
            <a:r>
              <a:rPr lang="en-US" sz="2000" b="0" i="0">
                <a:solidFill>
                  <a:srgbClr val="222222"/>
                </a:solidFill>
                <a:effectLst/>
                <a:latin typeface="Comic Sans MS"/>
              </a:rPr>
              <a:t> </a:t>
            </a:r>
            <a:r>
              <a:rPr lang="en-US" sz="2000" b="0" i="0" err="1">
                <a:solidFill>
                  <a:srgbClr val="222222"/>
                </a:solidFill>
                <a:effectLst/>
                <a:latin typeface="Comic Sans MS"/>
              </a:rPr>
              <a:t>škole</a:t>
            </a:r>
            <a:r>
              <a:rPr lang="en-US" sz="2000" b="0" i="0">
                <a:solidFill>
                  <a:srgbClr val="222222"/>
                </a:solidFill>
                <a:effectLst/>
                <a:latin typeface="Comic Sans MS"/>
              </a:rPr>
              <a:t> </a:t>
            </a:r>
            <a:r>
              <a:rPr lang="en-US" sz="2000" b="0" i="0" err="1">
                <a:solidFill>
                  <a:srgbClr val="222222"/>
                </a:solidFill>
                <a:effectLst/>
                <a:latin typeface="Comic Sans MS"/>
              </a:rPr>
              <a:t>izvode</a:t>
            </a:r>
            <a:r>
              <a:rPr lang="en-US" sz="2000" b="0" i="0">
                <a:solidFill>
                  <a:srgbClr val="222222"/>
                </a:solidFill>
                <a:effectLst/>
                <a:latin typeface="Comic Sans MS"/>
              </a:rPr>
              <a:t> </a:t>
            </a:r>
            <a:r>
              <a:rPr lang="en-US" sz="2000" b="0" i="0" err="1">
                <a:solidFill>
                  <a:srgbClr val="222222"/>
                </a:solidFill>
                <a:effectLst/>
                <a:latin typeface="Comic Sans MS"/>
              </a:rPr>
              <a:t>dramatizaciju</a:t>
            </a:r>
            <a:r>
              <a:rPr lang="en-US" sz="2000" b="0" i="0">
                <a:solidFill>
                  <a:srgbClr val="222222"/>
                </a:solidFill>
                <a:effectLst/>
                <a:latin typeface="Comic Sans MS"/>
              </a:rPr>
              <a:t> </a:t>
            </a:r>
            <a:r>
              <a:rPr lang="en-US" sz="2000" b="0" i="0" err="1">
                <a:solidFill>
                  <a:srgbClr val="222222"/>
                </a:solidFill>
                <a:effectLst/>
                <a:latin typeface="Comic Sans MS"/>
              </a:rPr>
              <a:t>jednog</a:t>
            </a:r>
            <a:r>
              <a:rPr lang="en-US" sz="2000" b="0" i="0">
                <a:solidFill>
                  <a:srgbClr val="222222"/>
                </a:solidFill>
                <a:effectLst/>
                <a:latin typeface="Comic Sans MS"/>
              </a:rPr>
              <a:t> dela. </a:t>
            </a:r>
            <a:r>
              <a:rPr lang="en-US" sz="2000" b="0" i="0" err="1">
                <a:solidFill>
                  <a:srgbClr val="222222"/>
                </a:solidFill>
                <a:effectLst/>
                <a:latin typeface="Comic Sans MS"/>
              </a:rPr>
              <a:t>Naročito</a:t>
            </a:r>
            <a:r>
              <a:rPr lang="en-US" sz="2000" b="0" i="0">
                <a:solidFill>
                  <a:srgbClr val="222222"/>
                </a:solidFill>
                <a:effectLst/>
                <a:latin typeface="Comic Sans MS"/>
              </a:rPr>
              <a:t> je </a:t>
            </a:r>
            <a:r>
              <a:rPr lang="en-US" sz="2000" b="0" i="0" err="1">
                <a:solidFill>
                  <a:srgbClr val="222222"/>
                </a:solidFill>
                <a:effectLst/>
                <a:latin typeface="Comic Sans MS"/>
              </a:rPr>
              <a:t>bilo</a:t>
            </a:r>
            <a:r>
              <a:rPr lang="en-US" sz="2000" b="0" i="0">
                <a:solidFill>
                  <a:srgbClr val="222222"/>
                </a:solidFill>
                <a:effectLst/>
                <a:latin typeface="Comic Sans MS"/>
              </a:rPr>
              <a:t> </a:t>
            </a:r>
            <a:r>
              <a:rPr lang="en-US" sz="2000" b="0" i="0" err="1">
                <a:solidFill>
                  <a:srgbClr val="222222"/>
                </a:solidFill>
                <a:effectLst/>
                <a:latin typeface="Comic Sans MS"/>
              </a:rPr>
              <a:t>interesantno</a:t>
            </a:r>
            <a:r>
              <a:rPr lang="en-US" sz="2000" b="0" i="0">
                <a:solidFill>
                  <a:srgbClr val="222222"/>
                </a:solidFill>
                <a:effectLst/>
                <a:latin typeface="Comic Sans MS"/>
              </a:rPr>
              <a:t> 2019. </a:t>
            </a:r>
            <a:r>
              <a:rPr lang="en-US" sz="2000" b="0" i="0" err="1">
                <a:solidFill>
                  <a:srgbClr val="222222"/>
                </a:solidFill>
                <a:effectLst/>
                <a:latin typeface="Comic Sans MS"/>
              </a:rPr>
              <a:t>godine</a:t>
            </a:r>
            <a:r>
              <a:rPr lang="en-US" sz="2000" b="0" i="0">
                <a:solidFill>
                  <a:srgbClr val="222222"/>
                </a:solidFill>
                <a:effectLst/>
                <a:latin typeface="Comic Sans MS"/>
              </a:rPr>
              <a:t> </a:t>
            </a:r>
            <a:r>
              <a:rPr lang="en-US" sz="2000" b="0" i="0" err="1">
                <a:solidFill>
                  <a:srgbClr val="222222"/>
                </a:solidFill>
                <a:effectLst/>
                <a:latin typeface="Comic Sans MS"/>
              </a:rPr>
              <a:t>kada</a:t>
            </a:r>
            <a:r>
              <a:rPr lang="en-US" sz="2000" b="0" i="0">
                <a:solidFill>
                  <a:srgbClr val="222222"/>
                </a:solidFill>
                <a:effectLst/>
                <a:latin typeface="Comic Sans MS"/>
              </a:rPr>
              <a:t> </a:t>
            </a:r>
            <a:r>
              <a:rPr lang="en-US" sz="2000" b="0" i="0" err="1">
                <a:solidFill>
                  <a:srgbClr val="222222"/>
                </a:solidFill>
                <a:effectLst/>
                <a:latin typeface="Comic Sans MS"/>
              </a:rPr>
              <a:t>su</a:t>
            </a:r>
            <a:r>
              <a:rPr lang="en-US" sz="2000" b="0" i="0">
                <a:solidFill>
                  <a:srgbClr val="222222"/>
                </a:solidFill>
                <a:effectLst/>
                <a:latin typeface="Comic Sans MS"/>
              </a:rPr>
              <a:t> </a:t>
            </a:r>
            <a:r>
              <a:rPr lang="en-US" sz="2000" b="0" i="0" err="1">
                <a:solidFill>
                  <a:srgbClr val="222222"/>
                </a:solidFill>
                <a:effectLst/>
                <a:latin typeface="Comic Sans MS"/>
              </a:rPr>
              <a:t>učenici</a:t>
            </a:r>
            <a:r>
              <a:rPr lang="en-US" sz="2000" b="0" i="0">
                <a:solidFill>
                  <a:srgbClr val="222222"/>
                </a:solidFill>
                <a:effectLst/>
                <a:latin typeface="Comic Sans MS"/>
              </a:rPr>
              <a:t> </a:t>
            </a:r>
            <a:r>
              <a:rPr lang="en-US" sz="2000" b="0" i="0" err="1">
                <a:solidFill>
                  <a:srgbClr val="222222"/>
                </a:solidFill>
                <a:effectLst/>
                <a:latin typeface="Comic Sans MS"/>
              </a:rPr>
              <a:t>izveli</a:t>
            </a:r>
            <a:r>
              <a:rPr lang="en-US" sz="2000" b="0" i="0">
                <a:solidFill>
                  <a:srgbClr val="222222"/>
                </a:solidFill>
                <a:effectLst/>
                <a:latin typeface="Comic Sans MS"/>
              </a:rPr>
              <a:t> </a:t>
            </a:r>
            <a:r>
              <a:rPr lang="en-US" sz="2000" b="0" i="0" err="1">
                <a:solidFill>
                  <a:srgbClr val="222222"/>
                </a:solidFill>
                <a:effectLst/>
                <a:latin typeface="Comic Sans MS"/>
              </a:rPr>
              <a:t>dramatizaciju</a:t>
            </a:r>
            <a:r>
              <a:rPr lang="en-US" sz="2000" b="0" i="0">
                <a:solidFill>
                  <a:srgbClr val="222222"/>
                </a:solidFill>
                <a:effectLst/>
                <a:latin typeface="Comic Sans MS"/>
              </a:rPr>
              <a:t> </a:t>
            </a:r>
            <a:r>
              <a:rPr lang="en-US" sz="2000" b="0" i="0" err="1">
                <a:solidFill>
                  <a:srgbClr val="222222"/>
                </a:solidFill>
                <a:effectLst/>
                <a:latin typeface="Comic Sans MS"/>
              </a:rPr>
              <a:t>epske</a:t>
            </a:r>
            <a:r>
              <a:rPr lang="en-US" sz="2000" b="0" i="0">
                <a:solidFill>
                  <a:srgbClr val="222222"/>
                </a:solidFill>
                <a:effectLst/>
                <a:latin typeface="Comic Sans MS"/>
              </a:rPr>
              <a:t> </a:t>
            </a:r>
            <a:r>
              <a:rPr lang="en-US" sz="2000" b="0" i="0" err="1">
                <a:solidFill>
                  <a:srgbClr val="222222"/>
                </a:solidFill>
                <a:effectLst/>
                <a:latin typeface="Comic Sans MS"/>
              </a:rPr>
              <a:t>pesme</a:t>
            </a:r>
            <a:r>
              <a:rPr lang="en-US" sz="2000" b="0" i="0">
                <a:solidFill>
                  <a:srgbClr val="222222"/>
                </a:solidFill>
                <a:effectLst/>
                <a:latin typeface="Comic Sans MS"/>
              </a:rPr>
              <a:t> "Marko Kraljević </a:t>
            </a:r>
            <a:r>
              <a:rPr lang="en-US" sz="2000" b="0" i="0" err="1">
                <a:solidFill>
                  <a:srgbClr val="222222"/>
                </a:solidFill>
                <a:effectLst/>
                <a:latin typeface="Comic Sans MS"/>
              </a:rPr>
              <a:t>ukida</a:t>
            </a:r>
            <a:r>
              <a:rPr lang="en-US" sz="2000" b="0" i="0">
                <a:solidFill>
                  <a:srgbClr val="222222"/>
                </a:solidFill>
                <a:effectLst/>
                <a:latin typeface="Comic Sans MS"/>
              </a:rPr>
              <a:t> </a:t>
            </a:r>
            <a:r>
              <a:rPr lang="en-US" sz="2000" b="0" i="0" err="1">
                <a:solidFill>
                  <a:srgbClr val="222222"/>
                </a:solidFill>
                <a:effectLst/>
                <a:latin typeface="Comic Sans MS"/>
              </a:rPr>
              <a:t>svadbarinu</a:t>
            </a:r>
            <a:r>
              <a:rPr lang="en-US" sz="2000" b="0" i="0">
                <a:solidFill>
                  <a:srgbClr val="222222"/>
                </a:solidFill>
                <a:effectLst/>
                <a:latin typeface="Comic Sans MS"/>
              </a:rPr>
              <a:t>", a </a:t>
            </a:r>
            <a:r>
              <a:rPr lang="en-US" sz="2000" b="0" i="0" err="1">
                <a:solidFill>
                  <a:srgbClr val="222222"/>
                </a:solidFill>
                <a:effectLst/>
                <a:latin typeface="Comic Sans MS"/>
              </a:rPr>
              <a:t>zatim</a:t>
            </a:r>
            <a:r>
              <a:rPr lang="en-US" sz="2000" b="0" i="0">
                <a:solidFill>
                  <a:srgbClr val="222222"/>
                </a:solidFill>
                <a:effectLst/>
                <a:latin typeface="Comic Sans MS"/>
              </a:rPr>
              <a:t> je </a:t>
            </a:r>
            <a:r>
              <a:rPr lang="en-US" sz="2000" b="0" i="0" err="1">
                <a:solidFill>
                  <a:srgbClr val="222222"/>
                </a:solidFill>
                <a:effectLst/>
                <a:latin typeface="Comic Sans MS"/>
              </a:rPr>
              <a:t>tu</a:t>
            </a:r>
            <a:r>
              <a:rPr lang="en-US" sz="2000" b="0" i="0">
                <a:solidFill>
                  <a:srgbClr val="222222"/>
                </a:solidFill>
                <a:effectLst/>
                <a:latin typeface="Comic Sans MS"/>
              </a:rPr>
              <a:t> </a:t>
            </a:r>
            <a:r>
              <a:rPr lang="en-US" sz="2000" b="0" i="0" err="1">
                <a:solidFill>
                  <a:srgbClr val="222222"/>
                </a:solidFill>
                <a:effectLst/>
                <a:latin typeface="Comic Sans MS"/>
              </a:rPr>
              <a:t>epsku</a:t>
            </a:r>
            <a:r>
              <a:rPr lang="en-US" sz="2000" b="0" i="0">
                <a:solidFill>
                  <a:srgbClr val="222222"/>
                </a:solidFill>
                <a:effectLst/>
                <a:latin typeface="Comic Sans MS"/>
              </a:rPr>
              <a:t> </a:t>
            </a:r>
            <a:r>
              <a:rPr lang="en-US" sz="2000" b="0" i="0" err="1">
                <a:solidFill>
                  <a:srgbClr val="222222"/>
                </a:solidFill>
                <a:effectLst/>
                <a:latin typeface="Comic Sans MS"/>
              </a:rPr>
              <a:t>pesmu</a:t>
            </a:r>
            <a:r>
              <a:rPr lang="en-US" sz="2000" b="0" i="0">
                <a:solidFill>
                  <a:srgbClr val="222222"/>
                </a:solidFill>
                <a:effectLst/>
                <a:latin typeface="Comic Sans MS"/>
              </a:rPr>
              <a:t> </a:t>
            </a:r>
            <a:r>
              <a:rPr lang="en-US" sz="2000" b="0" i="0" err="1">
                <a:solidFill>
                  <a:srgbClr val="222222"/>
                </a:solidFill>
                <a:effectLst/>
                <a:latin typeface="Comic Sans MS"/>
              </a:rPr>
              <a:t>izveo</a:t>
            </a:r>
            <a:r>
              <a:rPr lang="en-US" sz="2000" b="0" i="0">
                <a:solidFill>
                  <a:srgbClr val="222222"/>
                </a:solidFill>
                <a:effectLst/>
                <a:latin typeface="Comic Sans MS"/>
              </a:rPr>
              <a:t> guslar. Pre </a:t>
            </a:r>
            <a:r>
              <a:rPr lang="en-US" sz="2000" b="0" i="0" err="1">
                <a:solidFill>
                  <a:srgbClr val="222222"/>
                </a:solidFill>
                <a:effectLst/>
                <a:latin typeface="Comic Sans MS"/>
              </a:rPr>
              <a:t>izvođenja</a:t>
            </a:r>
            <a:r>
              <a:rPr lang="en-US" sz="2000" b="0" i="0">
                <a:solidFill>
                  <a:srgbClr val="222222"/>
                </a:solidFill>
                <a:effectLst/>
                <a:latin typeface="Comic Sans MS"/>
              </a:rPr>
              <a:t> guslar je </a:t>
            </a:r>
            <a:r>
              <a:rPr lang="en-US" sz="2000" b="0" i="0" err="1">
                <a:solidFill>
                  <a:srgbClr val="222222"/>
                </a:solidFill>
                <a:effectLst/>
                <a:latin typeface="Comic Sans MS"/>
              </a:rPr>
              <a:t>prisutnima</a:t>
            </a:r>
            <a:r>
              <a:rPr lang="en-US" sz="2000" b="0" i="0">
                <a:solidFill>
                  <a:srgbClr val="222222"/>
                </a:solidFill>
                <a:effectLst/>
                <a:latin typeface="Comic Sans MS"/>
              </a:rPr>
              <a:t> </a:t>
            </a:r>
            <a:r>
              <a:rPr lang="en-US" sz="2000" b="0" i="0" err="1">
                <a:solidFill>
                  <a:srgbClr val="222222"/>
                </a:solidFill>
                <a:effectLst/>
                <a:latin typeface="Comic Sans MS"/>
              </a:rPr>
              <a:t>objasnio</a:t>
            </a:r>
            <a:r>
              <a:rPr lang="en-US" sz="2000" b="0" i="0">
                <a:solidFill>
                  <a:srgbClr val="222222"/>
                </a:solidFill>
                <a:effectLst/>
                <a:latin typeface="Comic Sans MS"/>
              </a:rPr>
              <a:t> </a:t>
            </a:r>
            <a:r>
              <a:rPr lang="en-US" sz="2000" b="0" i="0" err="1">
                <a:solidFill>
                  <a:srgbClr val="222222"/>
                </a:solidFill>
                <a:effectLst/>
                <a:latin typeface="Comic Sans MS"/>
              </a:rPr>
              <a:t>elemente</a:t>
            </a:r>
            <a:r>
              <a:rPr lang="en-US" sz="2000" b="0" i="0">
                <a:solidFill>
                  <a:srgbClr val="222222"/>
                </a:solidFill>
                <a:effectLst/>
                <a:latin typeface="Comic Sans MS"/>
              </a:rPr>
              <a:t> </a:t>
            </a:r>
            <a:r>
              <a:rPr lang="en-US" sz="2000" b="0" i="0" err="1">
                <a:solidFill>
                  <a:srgbClr val="222222"/>
                </a:solidFill>
                <a:effectLst/>
                <a:latin typeface="Comic Sans MS"/>
              </a:rPr>
              <a:t>gusala</a:t>
            </a:r>
            <a:r>
              <a:rPr lang="en-US" sz="2000" b="0" i="0">
                <a:solidFill>
                  <a:srgbClr val="222222"/>
                </a:solidFill>
                <a:effectLst/>
                <a:latin typeface="Comic Sans MS"/>
              </a:rPr>
              <a:t>. </a:t>
            </a:r>
          </a:p>
          <a:p>
            <a:endParaRPr lang="de-DE"/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0841648" y="60276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27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45"/>
    </mc:Choice>
    <mc:Fallback xmlns="">
      <p:transition spd="slow" advTm="19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ACDFF80-B09A-420A-A661-69539EF4AA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7" r="-2" b="13673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524A33-C2D8-4E7F-8D25-BA654557AC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" r="-2" b="40550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7B4252-2ACB-4ACC-993E-E6009E59AE66}"/>
              </a:ext>
            </a:extLst>
          </p:cNvPr>
          <p:cNvSpPr txBox="1"/>
          <p:nvPr/>
        </p:nvSpPr>
        <p:spPr>
          <a:xfrm>
            <a:off x="361791" y="643554"/>
            <a:ext cx="5091595" cy="48432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0" i="0" dirty="0" err="1">
                <a:effectLst/>
                <a:latin typeface="Comic Sans MS"/>
              </a:rPr>
              <a:t>Državni</a:t>
            </a:r>
            <a:r>
              <a:rPr lang="en-US" sz="2400" b="0" i="0" dirty="0">
                <a:effectLst/>
                <a:latin typeface="Comic Sans MS"/>
              </a:rPr>
              <a:t> </a:t>
            </a:r>
            <a:r>
              <a:rPr lang="en-US" sz="2400" b="0" i="0" dirty="0" err="1">
                <a:effectLst/>
                <a:latin typeface="Comic Sans MS"/>
              </a:rPr>
              <a:t>praznik</a:t>
            </a:r>
            <a:r>
              <a:rPr lang="en-US" sz="2400" b="0" i="0" dirty="0">
                <a:effectLst/>
                <a:latin typeface="Comic Sans MS"/>
              </a:rPr>
              <a:t>, Dan </a:t>
            </a:r>
            <a:r>
              <a:rPr lang="en-US" sz="2400" b="0" i="0" dirty="0" err="1">
                <a:effectLst/>
                <a:latin typeface="Comic Sans MS"/>
              </a:rPr>
              <a:t>primirja</a:t>
            </a:r>
            <a:r>
              <a:rPr lang="en-US" sz="2400" b="0" i="0" dirty="0">
                <a:effectLst/>
                <a:latin typeface="Comic Sans MS"/>
              </a:rPr>
              <a:t> u </a:t>
            </a:r>
            <a:r>
              <a:rPr lang="en-US" sz="2400" b="0" i="0" dirty="0" err="1">
                <a:effectLst/>
                <a:latin typeface="Comic Sans MS"/>
              </a:rPr>
              <a:t>Prvom</a:t>
            </a:r>
            <a:r>
              <a:rPr lang="en-US" sz="2400" b="0" i="0" dirty="0">
                <a:effectLst/>
                <a:latin typeface="Comic Sans MS"/>
              </a:rPr>
              <a:t> </a:t>
            </a:r>
            <a:r>
              <a:rPr lang="en-US" sz="2400" b="0" i="0" dirty="0" err="1">
                <a:effectLst/>
                <a:latin typeface="Comic Sans MS"/>
              </a:rPr>
              <a:t>svetskom</a:t>
            </a:r>
            <a:r>
              <a:rPr lang="en-US" sz="2400" b="0" i="0" dirty="0">
                <a:effectLst/>
                <a:latin typeface="Comic Sans MS"/>
              </a:rPr>
              <a:t> ratu, </a:t>
            </a:r>
            <a:r>
              <a:rPr lang="en-US" sz="2400" b="0" i="0" dirty="0" err="1">
                <a:effectLst/>
                <a:latin typeface="Comic Sans MS"/>
              </a:rPr>
              <a:t>čiji</a:t>
            </a:r>
            <a:r>
              <a:rPr lang="en-US" sz="2400" b="0" i="0" dirty="0">
                <a:effectLst/>
                <a:latin typeface="Comic Sans MS"/>
              </a:rPr>
              <a:t> je </a:t>
            </a:r>
            <a:r>
              <a:rPr lang="en-US" sz="2400" b="0" i="0" dirty="0" err="1">
                <a:effectLst/>
                <a:latin typeface="Comic Sans MS"/>
              </a:rPr>
              <a:t>simbol</a:t>
            </a:r>
            <a:r>
              <a:rPr lang="en-US" sz="2400" b="0" i="0" dirty="0">
                <a:effectLst/>
                <a:latin typeface="Comic Sans MS"/>
              </a:rPr>
              <a:t> </a:t>
            </a:r>
            <a:r>
              <a:rPr lang="en-US" sz="2400" b="0" i="0" dirty="0" err="1">
                <a:effectLst/>
                <a:latin typeface="Comic Sans MS"/>
              </a:rPr>
              <a:t>cvet</a:t>
            </a:r>
            <a:r>
              <a:rPr lang="en-US" sz="2400" b="0" i="0" dirty="0">
                <a:effectLst/>
                <a:latin typeface="Comic Sans MS"/>
              </a:rPr>
              <a:t>, </a:t>
            </a:r>
            <a:r>
              <a:rPr lang="en-US" sz="2400" b="0" i="0" dirty="0" err="1">
                <a:effectLst/>
                <a:latin typeface="Comic Sans MS"/>
              </a:rPr>
              <a:t>Natalijina</a:t>
            </a:r>
            <a:r>
              <a:rPr lang="en-US" sz="2400" b="0" i="0" dirty="0">
                <a:effectLst/>
                <a:latin typeface="Comic Sans MS"/>
              </a:rPr>
              <a:t> </a:t>
            </a:r>
            <a:r>
              <a:rPr lang="en-US" sz="2400" b="0" i="0" dirty="0" err="1">
                <a:effectLst/>
                <a:latin typeface="Comic Sans MS"/>
              </a:rPr>
              <a:t>ramonda</a:t>
            </a:r>
            <a:r>
              <a:rPr lang="en-US" sz="2400" b="0" i="0" dirty="0">
                <a:effectLst/>
                <a:latin typeface="Comic Sans MS"/>
              </a:rPr>
              <a:t>, </a:t>
            </a:r>
            <a:r>
              <a:rPr lang="en-US" sz="2400" b="0" i="0" dirty="0" err="1">
                <a:effectLst/>
                <a:latin typeface="Comic Sans MS"/>
              </a:rPr>
              <a:t>obeležava</a:t>
            </a:r>
            <a:r>
              <a:rPr lang="en-US" sz="2400" b="0" i="0" dirty="0">
                <a:effectLst/>
                <a:latin typeface="Comic Sans MS"/>
              </a:rPr>
              <a:t> se </a:t>
            </a:r>
            <a:r>
              <a:rPr lang="en-US" sz="2400" dirty="0" err="1">
                <a:latin typeface="Comic Sans MS"/>
              </a:rPr>
              <a:t>tako</a:t>
            </a:r>
            <a:r>
              <a:rPr lang="en-US" sz="2400" dirty="0">
                <a:latin typeface="Comic Sans MS"/>
              </a:rPr>
              <a:t> </a:t>
            </a:r>
            <a:r>
              <a:rPr lang="en-US" sz="2400" dirty="0" err="1">
                <a:latin typeface="Comic Sans MS"/>
              </a:rPr>
              <a:t>što</a:t>
            </a:r>
            <a:r>
              <a:rPr lang="en-US" sz="2400" dirty="0">
                <a:latin typeface="Comic Sans MS"/>
              </a:rPr>
              <a:t> </a:t>
            </a:r>
            <a:r>
              <a:rPr lang="en-US" sz="2400" dirty="0" err="1">
                <a:latin typeface="Comic Sans MS"/>
              </a:rPr>
              <a:t>učenici</a:t>
            </a:r>
            <a:r>
              <a:rPr lang="en-US" sz="2400" dirty="0">
                <a:latin typeface="Comic Sans MS"/>
              </a:rPr>
              <a:t> </a:t>
            </a:r>
            <a:r>
              <a:rPr lang="en-US" sz="2400" dirty="0" err="1">
                <a:latin typeface="Comic Sans MS"/>
              </a:rPr>
              <a:t>škole</a:t>
            </a:r>
            <a:r>
              <a:rPr lang="en-US" sz="2400" dirty="0">
                <a:latin typeface="Comic Sans MS"/>
              </a:rPr>
              <a:t> dele </a:t>
            </a:r>
            <a:r>
              <a:rPr lang="en-US" sz="2400" dirty="0" err="1">
                <a:latin typeface="Comic Sans MS"/>
              </a:rPr>
              <a:t>sugrađanima</a:t>
            </a:r>
            <a:r>
              <a:rPr lang="en-US" sz="2400" dirty="0">
                <a:latin typeface="Comic Sans MS"/>
              </a:rPr>
              <a:t> </a:t>
            </a:r>
            <a:r>
              <a:rPr lang="en-US" sz="2400" b="0" i="0" dirty="0">
                <a:effectLst/>
                <a:latin typeface="Comic Sans MS"/>
              </a:rPr>
              <a:t>„</a:t>
            </a:r>
            <a:r>
              <a:rPr lang="en-US" sz="2400" b="0" i="0" dirty="0" err="1">
                <a:effectLst/>
                <a:latin typeface="Comic Sans MS"/>
              </a:rPr>
              <a:t>cvet-feniks</a:t>
            </a:r>
            <a:r>
              <a:rPr lang="en-US" sz="2400" b="0" i="0" dirty="0">
                <a:effectLst/>
                <a:latin typeface="Comic Sans MS"/>
              </a:rPr>
              <a:t>“ koji se, </a:t>
            </a:r>
            <a:r>
              <a:rPr lang="en-US" sz="2400" b="0" i="0" dirty="0" err="1">
                <a:effectLst/>
                <a:latin typeface="Comic Sans MS"/>
              </a:rPr>
              <a:t>kada</a:t>
            </a:r>
            <a:r>
              <a:rPr lang="en-US" sz="2400" b="0" i="0" dirty="0">
                <a:effectLst/>
                <a:latin typeface="Comic Sans MS"/>
              </a:rPr>
              <a:t> </a:t>
            </a:r>
            <a:r>
              <a:rPr lang="en-US" sz="2400" b="0" i="0" dirty="0" err="1">
                <a:effectLst/>
                <a:latin typeface="Comic Sans MS"/>
              </a:rPr>
              <a:t>nastupi</a:t>
            </a:r>
            <a:r>
              <a:rPr lang="en-US" sz="2400" b="0" i="0" dirty="0">
                <a:effectLst/>
                <a:latin typeface="Comic Sans MS"/>
              </a:rPr>
              <a:t> </a:t>
            </a:r>
            <a:r>
              <a:rPr lang="en-US" sz="2400" b="0" i="0" dirty="0" err="1">
                <a:effectLst/>
                <a:latin typeface="Comic Sans MS"/>
              </a:rPr>
              <a:t>sušni</a:t>
            </a:r>
            <a:r>
              <a:rPr lang="en-US" sz="2400" b="0" i="0" dirty="0">
                <a:effectLst/>
                <a:latin typeface="Comic Sans MS"/>
              </a:rPr>
              <a:t> period, </a:t>
            </a:r>
            <a:r>
              <a:rPr lang="en-US" sz="2400" b="0" i="0" dirty="0" err="1">
                <a:effectLst/>
                <a:latin typeface="Comic Sans MS"/>
              </a:rPr>
              <a:t>pritaji</a:t>
            </a:r>
            <a:r>
              <a:rPr lang="en-US" sz="2400" b="0" i="0" dirty="0">
                <a:effectLst/>
                <a:latin typeface="Comic Sans MS"/>
              </a:rPr>
              <a:t> </a:t>
            </a:r>
            <a:r>
              <a:rPr lang="en-US" sz="2400" b="0" i="0" dirty="0" err="1">
                <a:effectLst/>
                <a:latin typeface="Comic Sans MS"/>
              </a:rPr>
              <a:t>i</a:t>
            </a:r>
            <a:r>
              <a:rPr lang="en-US" sz="2400" b="0" i="0" dirty="0">
                <a:effectLst/>
                <a:latin typeface="Comic Sans MS"/>
              </a:rPr>
              <a:t> </a:t>
            </a:r>
            <a:r>
              <a:rPr lang="en-US" sz="2400" b="0" i="0" dirty="0" err="1">
                <a:effectLst/>
                <a:latin typeface="Comic Sans MS"/>
              </a:rPr>
              <a:t>osuši</a:t>
            </a:r>
            <a:r>
              <a:rPr lang="en-US" sz="2400" b="0" i="0" dirty="0">
                <a:effectLst/>
                <a:latin typeface="Comic Sans MS"/>
              </a:rPr>
              <a:t>, da bi s </a:t>
            </a:r>
            <a:r>
              <a:rPr lang="en-US" sz="2400" b="0" i="0" dirty="0" err="1">
                <a:effectLst/>
                <a:latin typeface="Comic Sans MS"/>
              </a:rPr>
              <a:t>prvom</a:t>
            </a:r>
            <a:r>
              <a:rPr lang="en-US" sz="2400" b="0" i="0" dirty="0">
                <a:effectLst/>
                <a:latin typeface="Comic Sans MS"/>
              </a:rPr>
              <a:t> </a:t>
            </a:r>
            <a:r>
              <a:rPr lang="en-US" sz="2400" b="0" i="0" dirty="0" err="1">
                <a:effectLst/>
                <a:latin typeface="Comic Sans MS"/>
              </a:rPr>
              <a:t>kišom</a:t>
            </a:r>
            <a:r>
              <a:rPr lang="en-US" sz="2400" b="0" i="0" dirty="0">
                <a:effectLst/>
                <a:latin typeface="Comic Sans MS"/>
              </a:rPr>
              <a:t> </a:t>
            </a:r>
            <a:r>
              <a:rPr lang="en-US" sz="2400" b="0" i="0" dirty="0" err="1">
                <a:effectLst/>
                <a:latin typeface="Comic Sans MS"/>
              </a:rPr>
              <a:t>ponovo</a:t>
            </a:r>
            <a:r>
              <a:rPr lang="en-US" sz="2400" b="0" i="0" dirty="0">
                <a:effectLst/>
                <a:latin typeface="Comic Sans MS"/>
              </a:rPr>
              <a:t> </a:t>
            </a:r>
            <a:r>
              <a:rPr lang="en-US" sz="2400" b="0" i="0" dirty="0" err="1">
                <a:effectLst/>
                <a:latin typeface="Comic Sans MS"/>
              </a:rPr>
              <a:t>ozeleneo</a:t>
            </a:r>
            <a:r>
              <a:rPr lang="en-US" sz="2400" b="0" i="0" dirty="0">
                <a:effectLst/>
                <a:latin typeface="Comic Sans MS"/>
              </a:rPr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>
              <a:latin typeface="Comic Sans MS"/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</a:pPr>
            <a:endParaRPr lang="en-US" sz="2400" dirty="0">
              <a:latin typeface="Comic Sans MS"/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>
              <a:latin typeface="Comic Sans MS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omic Sans MS"/>
              </a:rPr>
              <a:t>Time </a:t>
            </a:r>
            <a:r>
              <a:rPr lang="en-US" sz="2400" dirty="0" err="1">
                <a:latin typeface="Comic Sans MS"/>
              </a:rPr>
              <a:t>evociraju</a:t>
            </a:r>
            <a:r>
              <a:rPr lang="en-US" sz="2400" dirty="0">
                <a:latin typeface="Comic Sans MS"/>
              </a:rPr>
              <a:t> </a:t>
            </a:r>
            <a:r>
              <a:rPr lang="en-US" sz="2400" dirty="0" err="1">
                <a:latin typeface="Comic Sans MS"/>
              </a:rPr>
              <a:t>događaje</a:t>
            </a:r>
            <a:r>
              <a:rPr lang="en-US" sz="2400" dirty="0">
                <a:latin typeface="Comic Sans MS"/>
              </a:rPr>
              <a:t> </a:t>
            </a:r>
            <a:r>
              <a:rPr lang="en-US" sz="2400" dirty="0" err="1">
                <a:latin typeface="Comic Sans MS"/>
              </a:rPr>
              <a:t>iz</a:t>
            </a:r>
            <a:r>
              <a:rPr lang="en-US" sz="2400" dirty="0">
                <a:latin typeface="Comic Sans MS"/>
              </a:rPr>
              <a:t> </a:t>
            </a:r>
            <a:r>
              <a:rPr lang="en-US" sz="2400" dirty="0" err="1">
                <a:latin typeface="Comic Sans MS"/>
              </a:rPr>
              <a:t>Prvog</a:t>
            </a:r>
            <a:r>
              <a:rPr lang="en-US" sz="2400" dirty="0">
                <a:latin typeface="Comic Sans MS"/>
              </a:rPr>
              <a:t> </a:t>
            </a:r>
            <a:r>
              <a:rPr lang="en-US" sz="2400" dirty="0" err="1">
                <a:latin typeface="Comic Sans MS"/>
              </a:rPr>
              <a:t>svetskog</a:t>
            </a:r>
            <a:r>
              <a:rPr lang="en-US" sz="2400" dirty="0">
                <a:latin typeface="Comic Sans MS"/>
              </a:rPr>
              <a:t> rata koji ne </a:t>
            </a:r>
            <a:r>
              <a:rPr lang="en-US" sz="2400" dirty="0" err="1">
                <a:latin typeface="Comic Sans MS"/>
              </a:rPr>
              <a:t>smeju</a:t>
            </a:r>
            <a:r>
              <a:rPr lang="en-US" sz="2400" dirty="0">
                <a:latin typeface="Comic Sans MS"/>
              </a:rPr>
              <a:t> da se </a:t>
            </a:r>
            <a:r>
              <a:rPr lang="en-US" sz="2400" dirty="0" err="1">
                <a:latin typeface="Comic Sans MS"/>
              </a:rPr>
              <a:t>zaborave</a:t>
            </a:r>
            <a:r>
              <a:rPr lang="en-US" sz="2400" dirty="0">
                <a:latin typeface="Comic Sans MS"/>
              </a:rPr>
              <a:t>. </a:t>
            </a:r>
            <a:r>
              <a:rPr lang="en-US" sz="2400" dirty="0" err="1">
                <a:latin typeface="Comic Sans MS"/>
              </a:rPr>
              <a:t>Skrećući</a:t>
            </a:r>
            <a:r>
              <a:rPr lang="en-US" sz="2400" dirty="0">
                <a:latin typeface="Comic Sans MS"/>
              </a:rPr>
              <a:t> </a:t>
            </a:r>
            <a:r>
              <a:rPr lang="en-US" sz="2400" dirty="0" err="1">
                <a:latin typeface="Comic Sans MS"/>
              </a:rPr>
              <a:t>pažnju</a:t>
            </a:r>
            <a:r>
              <a:rPr lang="en-US" sz="2400" dirty="0">
                <a:latin typeface="Comic Sans MS"/>
              </a:rPr>
              <a:t> </a:t>
            </a:r>
            <a:r>
              <a:rPr lang="en-US" sz="2400" dirty="0" err="1">
                <a:latin typeface="Comic Sans MS"/>
              </a:rPr>
              <a:t>prolaznicima</a:t>
            </a:r>
            <a:r>
              <a:rPr lang="en-US" sz="2400" dirty="0">
                <a:latin typeface="Comic Sans MS"/>
              </a:rPr>
              <a:t> </a:t>
            </a:r>
            <a:r>
              <a:rPr lang="en-US" sz="2400" dirty="0" err="1">
                <a:latin typeface="Comic Sans MS"/>
              </a:rPr>
              <a:t>svojim</a:t>
            </a:r>
            <a:r>
              <a:rPr lang="en-US" sz="2400" dirty="0">
                <a:latin typeface="Comic Sans MS"/>
              </a:rPr>
              <a:t> </a:t>
            </a:r>
            <a:r>
              <a:rPr lang="en-US" sz="2400" dirty="0" err="1">
                <a:latin typeface="Comic Sans MS"/>
              </a:rPr>
              <a:t>kratkim</a:t>
            </a:r>
            <a:r>
              <a:rPr lang="en-US" sz="2400" dirty="0">
                <a:latin typeface="Comic Sans MS"/>
              </a:rPr>
              <a:t> </a:t>
            </a:r>
            <a:r>
              <a:rPr lang="en-US" sz="2400" dirty="0" err="1">
                <a:latin typeface="Comic Sans MS"/>
              </a:rPr>
              <a:t>predavanjima</a:t>
            </a:r>
            <a:r>
              <a:rPr lang="en-US" sz="2400" dirty="0">
                <a:latin typeface="Comic Sans MS"/>
              </a:rPr>
              <a:t> </a:t>
            </a:r>
            <a:r>
              <a:rPr lang="en-US" sz="2400" dirty="0" err="1">
                <a:latin typeface="Comic Sans MS"/>
              </a:rPr>
              <a:t>vraćaju</a:t>
            </a:r>
            <a:r>
              <a:rPr lang="en-US" sz="2400" dirty="0">
                <a:latin typeface="Comic Sans MS"/>
              </a:rPr>
              <a:t> dug </a:t>
            </a:r>
            <a:r>
              <a:rPr lang="en-US" sz="2400" dirty="0" err="1">
                <a:latin typeface="Comic Sans MS"/>
              </a:rPr>
              <a:t>precima</a:t>
            </a:r>
            <a:r>
              <a:rPr lang="en-US" sz="2400" dirty="0">
                <a:latin typeface="Comic Sans MS"/>
              </a:rPr>
              <a:t>.  </a:t>
            </a:r>
            <a:endParaRPr lang="en-US" sz="2400" dirty="0">
              <a:latin typeface="Comic Sans MS"/>
              <a:cs typeface="Calibri"/>
            </a:endParaRPr>
          </a:p>
        </p:txBody>
      </p:sp>
      <p:pic>
        <p:nvPicPr>
          <p:cNvPr id="23" name="Audio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52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29"/>
    </mc:Choice>
    <mc:Fallback xmlns="">
      <p:transition spd="slow" advTm="24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llywood Walk of Fame: Everything You Need to Know - Variety">
            <a:extLst>
              <a:ext uri="{FF2B5EF4-FFF2-40B4-BE49-F238E27FC236}">
                <a16:creationId xmlns:a16="http://schemas.microsoft.com/office/drawing/2014/main" id="{A284D676-C99D-45BA-A2E5-B747E68DB4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"/>
          <a:stretch/>
        </p:blipFill>
        <p:spPr bwMode="auto">
          <a:xfrm>
            <a:off x="20" y="10"/>
            <a:ext cx="121889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3521A4-78C4-B30C-DDC0-0156C0D8A851}"/>
              </a:ext>
            </a:extLst>
          </p:cNvPr>
          <p:cNvSpPr txBox="1"/>
          <p:nvPr/>
        </p:nvSpPr>
        <p:spPr>
          <a:xfrm>
            <a:off x="445535" y="4454355"/>
            <a:ext cx="9565028" cy="12492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>
              <a:latin typeface="Comic Sans M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7B4252-2ACB-4ACC-993E-E6009E59AE66}"/>
              </a:ext>
            </a:extLst>
          </p:cNvPr>
          <p:cNvSpPr txBox="1"/>
          <p:nvPr/>
        </p:nvSpPr>
        <p:spPr>
          <a:xfrm>
            <a:off x="3375735" y="5704410"/>
            <a:ext cx="544674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sr-Latn-RS"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87DEDE-96D8-271C-7A8D-CB07A84A6D5D}"/>
              </a:ext>
            </a:extLst>
          </p:cNvPr>
          <p:cNvSpPr txBox="1"/>
          <p:nvPr/>
        </p:nvSpPr>
        <p:spPr>
          <a:xfrm>
            <a:off x="799381" y="4566249"/>
            <a:ext cx="881044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r-Latn-RS" sz="2800" dirty="0">
                <a:latin typeface="Comic Sans MS"/>
              </a:rPr>
              <a:t>Dok drugi mogu da se pohvale svojim zvezdicama...</a:t>
            </a:r>
            <a:r>
              <a:rPr lang="en-US" sz="2800" dirty="0">
                <a:latin typeface="Comic Sans MS"/>
              </a:rPr>
              <a:t> </a:t>
            </a:r>
            <a:endParaRPr lang="en-US" sz="2800" dirty="0">
              <a:cs typeface="Calibri"/>
            </a:endParaRPr>
          </a:p>
        </p:txBody>
      </p:sp>
      <p:pic>
        <p:nvPicPr>
          <p:cNvPr id="2" name="While ot">
            <a:hlinkClick r:id="" action="ppaction://media"/>
            <a:extLst>
              <a:ext uri="{FF2B5EF4-FFF2-40B4-BE49-F238E27FC236}">
                <a16:creationId xmlns:a16="http://schemas.microsoft.com/office/drawing/2014/main" id="{5C036B52-745B-69C2-6325-6ED9E4F4AA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496195" y="6155006"/>
            <a:ext cx="399572" cy="45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0038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7B4252-2ACB-4ACC-993E-E6009E59AE66}"/>
              </a:ext>
            </a:extLst>
          </p:cNvPr>
          <p:cNvSpPr txBox="1"/>
          <p:nvPr/>
        </p:nvSpPr>
        <p:spPr>
          <a:xfrm>
            <a:off x="354531" y="5837591"/>
            <a:ext cx="11593054" cy="12926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r-Latn-RS" sz="2000" dirty="0">
                <a:latin typeface="Comic Sans MS"/>
                <a:ea typeface="+mn-lt"/>
                <a:cs typeface="+mn-lt"/>
              </a:rPr>
              <a:t>... mi možemo da se dičimo našim! Mnoge generacije učenika su zasluženo stekle Svetosavsku nagradu, osvojile mnoga prva mesta na Republičkim takmičenjima i postale ponos porodice, škole, grada... </a:t>
            </a:r>
            <a:endParaRPr lang="en-US" sz="2000" dirty="0">
              <a:latin typeface="Comic Sans MS"/>
            </a:endParaRPr>
          </a:p>
          <a:p>
            <a:endParaRPr lang="sr-Latn-RS" dirty="0"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725584-8DB1-4E2F-9E1E-0E6A7C3CC7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" t="16699" r="2791" b="5373"/>
          <a:stretch/>
        </p:blipFill>
        <p:spPr>
          <a:xfrm>
            <a:off x="235597" y="265915"/>
            <a:ext cx="11609401" cy="5413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we can bosst">
            <a:hlinkClick r:id="" action="ppaction://media"/>
            <a:extLst>
              <a:ext uri="{FF2B5EF4-FFF2-40B4-BE49-F238E27FC236}">
                <a16:creationId xmlns:a16="http://schemas.microsoft.com/office/drawing/2014/main" id="{65B5AE7A-6E6C-2E45-523E-8D6F4BBE49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726234" y="6341912"/>
            <a:ext cx="442703" cy="51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09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00"/>
    </mc:Choice>
    <mc:Fallback xmlns="">
      <p:transition spd="slow" advClick="0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7B4252-2ACB-4ACC-993E-E6009E59AE66}"/>
              </a:ext>
            </a:extLst>
          </p:cNvPr>
          <p:cNvSpPr txBox="1"/>
          <p:nvPr/>
        </p:nvSpPr>
        <p:spPr>
          <a:xfrm>
            <a:off x="219868" y="852211"/>
            <a:ext cx="3405205" cy="345203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sr-Latn-RS" sz="2000" dirty="0">
                <a:latin typeface="Comic Sans MS"/>
                <a:ea typeface="+mn-lt"/>
                <a:cs typeface="+mn-lt"/>
              </a:rPr>
              <a:t>OŠ “Jevrem Obrenović” je jedina škola u Šapcu čiji je učenik Dušan Jakovljević dobio Svetosavsku nagradu ministra prosvete (najveća nagrada koju daje Ministarstvo prosvete).</a:t>
            </a:r>
            <a:endParaRPr lang="en-US" dirty="0">
              <a:latin typeface="Comic Sans MS"/>
            </a:endParaRPr>
          </a:p>
          <a:p>
            <a:pPr>
              <a:lnSpc>
                <a:spcPct val="107000"/>
              </a:lnSpc>
            </a:pPr>
            <a:endParaRPr lang="sr-Latn-RS" sz="2000" dirty="0">
              <a:effectLst/>
              <a:latin typeface="Comic Sans M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sr-Latn-R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sr-Latn-R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IMG-56466993c2369b246d1c7935edd9e0c7-V.jpg"/>
          <p:cNvPicPr>
            <a:picLocks noChangeAspect="1"/>
          </p:cNvPicPr>
          <p:nvPr/>
        </p:nvPicPr>
        <p:blipFill>
          <a:blip r:embed="rId4">
            <a:lum bright="-20000"/>
          </a:blip>
          <a:srcRect l="8909" t="2037" r="12793" b="495"/>
          <a:stretch>
            <a:fillRect/>
          </a:stretch>
        </p:blipFill>
        <p:spPr>
          <a:xfrm>
            <a:off x="66972" y="3372315"/>
            <a:ext cx="3714118" cy="260069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956947" y="1440126"/>
            <a:ext cx="3490747" cy="255813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dirty="0" err="1">
                <a:latin typeface="Comic Sans MS"/>
                <a:ea typeface="+mn-lt"/>
                <a:cs typeface="+mn-lt"/>
              </a:rPr>
              <a:t>Janja</a:t>
            </a:r>
            <a:r>
              <a:rPr lang="en-US" sz="2000" dirty="0">
                <a:latin typeface="Comic Sans MS"/>
                <a:ea typeface="+mn-lt"/>
                <a:cs typeface="+mn-lt"/>
              </a:rPr>
              <a:t> </a:t>
            </a:r>
            <a:r>
              <a:rPr lang="en-US" sz="2000" dirty="0" err="1">
                <a:latin typeface="Comic Sans MS"/>
                <a:ea typeface="+mn-lt"/>
                <a:cs typeface="+mn-lt"/>
              </a:rPr>
              <a:t>Janković</a:t>
            </a:r>
            <a:r>
              <a:rPr lang="en-US" sz="2000" dirty="0">
                <a:latin typeface="Comic Sans MS"/>
                <a:ea typeface="+mn-lt"/>
                <a:cs typeface="+mn-lt"/>
              </a:rPr>
              <a:t> je </a:t>
            </a:r>
            <a:r>
              <a:rPr lang="en-US" sz="2000" dirty="0" err="1">
                <a:latin typeface="Comic Sans MS"/>
                <a:ea typeface="+mn-lt"/>
                <a:cs typeface="+mn-lt"/>
              </a:rPr>
              <a:t>predstavnica</a:t>
            </a:r>
            <a:r>
              <a:rPr lang="en-US" sz="2000" dirty="0">
                <a:latin typeface="Comic Sans MS"/>
                <a:ea typeface="+mn-lt"/>
                <a:cs typeface="+mn-lt"/>
              </a:rPr>
              <a:t> </a:t>
            </a:r>
            <a:r>
              <a:rPr lang="en-US" sz="2000" dirty="0" err="1">
                <a:latin typeface="Comic Sans MS"/>
                <a:ea typeface="+mn-lt"/>
                <a:cs typeface="+mn-lt"/>
              </a:rPr>
              <a:t>mladih</a:t>
            </a:r>
            <a:r>
              <a:rPr lang="en-US" sz="2000" dirty="0">
                <a:latin typeface="Comic Sans MS"/>
                <a:ea typeface="+mn-lt"/>
                <a:cs typeface="+mn-lt"/>
              </a:rPr>
              <a:t> u </a:t>
            </a:r>
            <a:r>
              <a:rPr lang="en-US" sz="2000" dirty="0" err="1">
                <a:latin typeface="Comic Sans MS"/>
                <a:ea typeface="+mn-lt"/>
                <a:cs typeface="+mn-lt"/>
              </a:rPr>
              <a:t>evropskom</a:t>
            </a:r>
            <a:r>
              <a:rPr lang="en-US" sz="2000" dirty="0">
                <a:latin typeface="Comic Sans MS"/>
                <a:ea typeface="+mn-lt"/>
                <a:cs typeface="+mn-lt"/>
              </a:rPr>
              <a:t> </a:t>
            </a:r>
            <a:r>
              <a:rPr lang="en-US" sz="2000" dirty="0" err="1">
                <a:latin typeface="Comic Sans MS"/>
                <a:ea typeface="+mn-lt"/>
                <a:cs typeface="+mn-lt"/>
              </a:rPr>
              <a:t>parlamentu</a:t>
            </a:r>
            <a:r>
              <a:rPr lang="en-US" sz="2000" dirty="0">
                <a:latin typeface="Comic Sans MS"/>
                <a:ea typeface="+mn-lt"/>
                <a:cs typeface="+mn-lt"/>
              </a:rPr>
              <a:t> </a:t>
            </a:r>
            <a:r>
              <a:rPr lang="en-US" sz="2000" dirty="0" err="1">
                <a:latin typeface="Comic Sans MS"/>
                <a:ea typeface="+mn-lt"/>
                <a:cs typeface="+mn-lt"/>
              </a:rPr>
              <a:t>Evropske</a:t>
            </a:r>
            <a:r>
              <a:rPr lang="en-US" sz="2000" dirty="0">
                <a:latin typeface="Comic Sans MS"/>
                <a:ea typeface="+mn-lt"/>
                <a:cs typeface="+mn-lt"/>
              </a:rPr>
              <a:t> </a:t>
            </a:r>
            <a:r>
              <a:rPr lang="en-US" sz="2000" dirty="0" err="1">
                <a:latin typeface="Comic Sans MS"/>
                <a:ea typeface="+mn-lt"/>
                <a:cs typeface="+mn-lt"/>
              </a:rPr>
              <a:t>unije</a:t>
            </a:r>
            <a:r>
              <a:rPr lang="en-US" sz="2000" dirty="0">
                <a:latin typeface="Comic Sans MS"/>
                <a:ea typeface="+mn-lt"/>
                <a:cs typeface="+mn-lt"/>
              </a:rPr>
              <a:t>. </a:t>
            </a:r>
            <a:r>
              <a:rPr lang="en-US" sz="2000" dirty="0" err="1">
                <a:latin typeface="Comic Sans MS"/>
                <a:ea typeface="+mn-lt"/>
                <a:cs typeface="+mn-lt"/>
              </a:rPr>
              <a:t>Školovanje</a:t>
            </a:r>
            <a:r>
              <a:rPr lang="en-US" sz="2000" dirty="0">
                <a:latin typeface="Comic Sans MS"/>
                <a:ea typeface="+mn-lt"/>
                <a:cs typeface="+mn-lt"/>
              </a:rPr>
              <a:t> je </a:t>
            </a:r>
            <a:r>
              <a:rPr lang="en-US" sz="2000" dirty="0" err="1">
                <a:latin typeface="Comic Sans MS"/>
                <a:ea typeface="+mn-lt"/>
                <a:cs typeface="+mn-lt"/>
              </a:rPr>
              <a:t>nastavila</a:t>
            </a:r>
            <a:r>
              <a:rPr lang="en-US" sz="2000" dirty="0">
                <a:latin typeface="Comic Sans MS"/>
                <a:ea typeface="+mn-lt"/>
                <a:cs typeface="+mn-lt"/>
              </a:rPr>
              <a:t> u </a:t>
            </a:r>
            <a:r>
              <a:rPr lang="en-US" sz="2000" dirty="0" err="1">
                <a:latin typeface="Comic Sans MS"/>
                <a:ea typeface="+mn-lt"/>
                <a:cs typeface="+mn-lt"/>
              </a:rPr>
              <a:t>Velikoj</a:t>
            </a:r>
            <a:r>
              <a:rPr lang="en-US" sz="2000" dirty="0">
                <a:latin typeface="Comic Sans MS"/>
                <a:ea typeface="+mn-lt"/>
                <a:cs typeface="+mn-lt"/>
              </a:rPr>
              <a:t> </a:t>
            </a:r>
            <a:r>
              <a:rPr lang="en-US" sz="2000" dirty="0" err="1">
                <a:latin typeface="Comic Sans MS"/>
                <a:ea typeface="+mn-lt"/>
                <a:cs typeface="+mn-lt"/>
              </a:rPr>
              <a:t>Britaniji</a:t>
            </a:r>
            <a:r>
              <a:rPr lang="sr-Latn-RS" sz="2000" dirty="0">
                <a:latin typeface="Comic Sans MS"/>
                <a:ea typeface="+mn-lt"/>
                <a:cs typeface="+mn-lt"/>
              </a:rPr>
              <a:t>,</a:t>
            </a:r>
            <a:r>
              <a:rPr lang="en-US" sz="2000" dirty="0">
                <a:latin typeface="Comic Sans MS"/>
                <a:ea typeface="+mn-lt"/>
                <a:cs typeface="+mn-lt"/>
              </a:rPr>
              <a:t> u </a:t>
            </a:r>
            <a:r>
              <a:rPr lang="en-US" sz="2000" dirty="0" err="1">
                <a:latin typeface="Comic Sans MS"/>
                <a:ea typeface="+mn-lt"/>
                <a:cs typeface="+mn-lt"/>
              </a:rPr>
              <a:t>Londonu</a:t>
            </a:r>
            <a:r>
              <a:rPr lang="en-US" sz="2000" dirty="0">
                <a:latin typeface="Comic Sans MS"/>
                <a:ea typeface="+mn-lt"/>
                <a:cs typeface="+mn-lt"/>
              </a:rPr>
              <a:t>. </a:t>
            </a:r>
            <a:endParaRPr lang="en-US" sz="2400" dirty="0">
              <a:latin typeface="Comic Sans MS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000" dirty="0">
              <a:latin typeface="Comic Sans MS"/>
              <a:ea typeface="Calibri" panose="020F0502020204030204" pitchFamily="34" charset="0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07468" y="772681"/>
            <a:ext cx="4013860" cy="28659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dirty="0">
                <a:latin typeface="Comic Sans MS"/>
                <a:ea typeface="+mn-lt"/>
                <a:cs typeface="+mn-lt"/>
              </a:rPr>
              <a:t>Irina </a:t>
            </a:r>
            <a:r>
              <a:rPr lang="en-US" sz="2000" dirty="0" err="1">
                <a:latin typeface="Comic Sans MS"/>
                <a:ea typeface="+mn-lt"/>
                <a:cs typeface="+mn-lt"/>
              </a:rPr>
              <a:t>Brodi</a:t>
            </a:r>
            <a:r>
              <a:rPr lang="sr-Latn-RS" sz="2000" dirty="0">
                <a:latin typeface="Comic Sans MS"/>
                <a:ea typeface="+mn-lt"/>
                <a:cs typeface="+mn-lt"/>
              </a:rPr>
              <a:t>ć,</a:t>
            </a:r>
            <a:r>
              <a:rPr lang="en-US" sz="2000" dirty="0">
                <a:latin typeface="Comic Sans MS"/>
                <a:ea typeface="+mn-lt"/>
                <a:cs typeface="+mn-lt"/>
              </a:rPr>
              <a:t> </a:t>
            </a:r>
            <a:r>
              <a:rPr lang="en-US" sz="2000" dirty="0" err="1">
                <a:latin typeface="Comic Sans MS"/>
                <a:ea typeface="+mn-lt"/>
                <a:cs typeface="+mn-lt"/>
              </a:rPr>
              <a:t>ušesnica</a:t>
            </a:r>
            <a:r>
              <a:rPr lang="en-US" sz="2000" dirty="0">
                <a:latin typeface="Comic Sans MS"/>
                <a:ea typeface="+mn-lt"/>
                <a:cs typeface="+mn-lt"/>
              </a:rPr>
              <a:t> </a:t>
            </a:r>
            <a:r>
              <a:rPr lang="en-US" sz="2000" dirty="0" err="1">
                <a:latin typeface="Comic Sans MS"/>
                <a:ea typeface="+mn-lt"/>
                <a:cs typeface="+mn-lt"/>
              </a:rPr>
              <a:t>na</a:t>
            </a:r>
            <a:r>
              <a:rPr lang="en-US" sz="2000" dirty="0">
                <a:latin typeface="Comic Sans MS"/>
                <a:ea typeface="+mn-lt"/>
                <a:cs typeface="+mn-lt"/>
              </a:rPr>
              <a:t> </a:t>
            </a:r>
            <a:r>
              <a:rPr lang="en-US" sz="2000" dirty="0" err="1">
                <a:latin typeface="Comic Sans MS"/>
                <a:ea typeface="+mn-lt"/>
                <a:cs typeface="+mn-lt"/>
              </a:rPr>
              <a:t>dečijoj</a:t>
            </a:r>
            <a:r>
              <a:rPr lang="en-US" sz="2000" dirty="0">
                <a:latin typeface="Comic Sans MS"/>
                <a:ea typeface="+mn-lt"/>
                <a:cs typeface="+mn-lt"/>
              </a:rPr>
              <a:t> </a:t>
            </a:r>
            <a:r>
              <a:rPr lang="en-US" sz="2000" dirty="0" err="1">
                <a:latin typeface="Comic Sans MS"/>
                <a:ea typeface="+mn-lt"/>
                <a:cs typeface="+mn-lt"/>
              </a:rPr>
              <a:t>pesmi</a:t>
            </a:r>
            <a:r>
              <a:rPr lang="en-US" sz="2000" dirty="0">
                <a:latin typeface="Comic Sans MS"/>
                <a:ea typeface="+mn-lt"/>
                <a:cs typeface="+mn-lt"/>
              </a:rPr>
              <a:t> </a:t>
            </a:r>
            <a:r>
              <a:rPr lang="en-US" sz="2000" dirty="0" err="1">
                <a:latin typeface="Comic Sans MS"/>
                <a:ea typeface="+mn-lt"/>
                <a:cs typeface="+mn-lt"/>
              </a:rPr>
              <a:t>Evrovizije</a:t>
            </a:r>
            <a:r>
              <a:rPr lang="en-US" sz="2000" dirty="0">
                <a:latin typeface="Comic Sans MS"/>
                <a:ea typeface="+mn-lt"/>
                <a:cs typeface="+mn-lt"/>
              </a:rPr>
              <a:t> 2017. </a:t>
            </a:r>
            <a:r>
              <a:rPr lang="en-US" sz="2000" dirty="0" err="1">
                <a:latin typeface="Comic Sans MS"/>
                <a:ea typeface="+mn-lt"/>
                <a:cs typeface="+mn-lt"/>
              </a:rPr>
              <a:t>godine</a:t>
            </a:r>
            <a:r>
              <a:rPr lang="en-US" sz="2000" dirty="0">
                <a:latin typeface="Comic Sans MS"/>
                <a:ea typeface="+mn-lt"/>
                <a:cs typeface="+mn-lt"/>
              </a:rPr>
              <a:t>, </a:t>
            </a:r>
            <a:r>
              <a:rPr lang="en-US" sz="2000" dirty="0" err="1">
                <a:latin typeface="Comic Sans MS"/>
                <a:ea typeface="+mn-lt"/>
                <a:cs typeface="+mn-lt"/>
              </a:rPr>
              <a:t>tako</a:t>
            </a:r>
            <a:r>
              <a:rPr lang="sr-Latn-RS" sz="2000" dirty="0">
                <a:latin typeface="Comic Sans MS"/>
                <a:ea typeface="+mn-lt"/>
                <a:cs typeface="+mn-lt"/>
              </a:rPr>
              <a:t>đ</a:t>
            </a:r>
            <a:r>
              <a:rPr lang="en-US" sz="2000" dirty="0">
                <a:latin typeface="Comic Sans MS"/>
                <a:ea typeface="+mn-lt"/>
                <a:cs typeface="+mn-lt"/>
              </a:rPr>
              <a:t>e </a:t>
            </a:r>
            <a:r>
              <a:rPr lang="sr-Latn-RS" sz="2000" dirty="0">
                <a:latin typeface="Comic Sans MS"/>
                <a:ea typeface="+mn-lt"/>
                <a:cs typeface="+mn-lt"/>
              </a:rPr>
              <a:t>đ</a:t>
            </a:r>
            <a:r>
              <a:rPr lang="en-US" sz="2000" dirty="0" err="1">
                <a:latin typeface="Comic Sans MS"/>
                <a:ea typeface="+mn-lt"/>
                <a:cs typeface="+mn-lt"/>
              </a:rPr>
              <a:t>ak</a:t>
            </a:r>
            <a:r>
              <a:rPr lang="en-US" sz="2000" dirty="0">
                <a:latin typeface="Comic Sans MS"/>
                <a:ea typeface="+mn-lt"/>
                <a:cs typeface="+mn-lt"/>
              </a:rPr>
              <a:t> </a:t>
            </a:r>
            <a:r>
              <a:rPr lang="en-US" sz="2000" dirty="0" err="1">
                <a:latin typeface="Comic Sans MS"/>
                <a:ea typeface="+mn-lt"/>
                <a:cs typeface="+mn-lt"/>
              </a:rPr>
              <a:t>naše</a:t>
            </a:r>
            <a:r>
              <a:rPr lang="en-US" sz="2000" dirty="0">
                <a:latin typeface="Comic Sans MS"/>
                <a:ea typeface="+mn-lt"/>
                <a:cs typeface="+mn-lt"/>
              </a:rPr>
              <a:t> </a:t>
            </a:r>
            <a:r>
              <a:rPr lang="en-US" sz="2000" dirty="0" err="1">
                <a:latin typeface="Comic Sans MS"/>
                <a:ea typeface="+mn-lt"/>
                <a:cs typeface="+mn-lt"/>
              </a:rPr>
              <a:t>škole</a:t>
            </a:r>
            <a:r>
              <a:rPr lang="en-US" sz="2000" dirty="0">
                <a:latin typeface="Comic Sans MS"/>
                <a:ea typeface="+mn-lt"/>
                <a:cs typeface="+mn-lt"/>
              </a:rPr>
              <a:t>, </a:t>
            </a:r>
            <a:r>
              <a:rPr lang="en-US" sz="2000" dirty="0" err="1">
                <a:latin typeface="Comic Sans MS"/>
                <a:ea typeface="+mn-lt"/>
                <a:cs typeface="+mn-lt"/>
              </a:rPr>
              <a:t>postigla</a:t>
            </a:r>
            <a:r>
              <a:rPr lang="en-US" sz="2000" dirty="0">
                <a:latin typeface="Comic Sans MS"/>
                <a:ea typeface="+mn-lt"/>
                <a:cs typeface="+mn-lt"/>
              </a:rPr>
              <a:t> je </a:t>
            </a:r>
            <a:r>
              <a:rPr lang="en-US" sz="2000" dirty="0" err="1">
                <a:latin typeface="Comic Sans MS"/>
                <a:ea typeface="+mn-lt"/>
                <a:cs typeface="+mn-lt"/>
              </a:rPr>
              <a:t>neverovatne</a:t>
            </a:r>
            <a:r>
              <a:rPr lang="en-US" sz="2000" dirty="0">
                <a:latin typeface="Comic Sans MS"/>
                <a:ea typeface="+mn-lt"/>
                <a:cs typeface="+mn-lt"/>
              </a:rPr>
              <a:t> </a:t>
            </a:r>
            <a:r>
              <a:rPr lang="en-US" sz="2000" dirty="0" err="1">
                <a:latin typeface="Comic Sans MS"/>
                <a:ea typeface="+mn-lt"/>
                <a:cs typeface="+mn-lt"/>
              </a:rPr>
              <a:t>rezultate</a:t>
            </a:r>
            <a:r>
              <a:rPr lang="en-US" sz="2000" dirty="0">
                <a:latin typeface="Comic Sans MS"/>
                <a:ea typeface="+mn-lt"/>
                <a:cs typeface="+mn-lt"/>
              </a:rPr>
              <a:t> </a:t>
            </a:r>
            <a:r>
              <a:rPr lang="en-US" sz="2000" dirty="0" err="1">
                <a:latin typeface="Comic Sans MS"/>
                <a:ea typeface="+mn-lt"/>
                <a:cs typeface="+mn-lt"/>
              </a:rPr>
              <a:t>na</a:t>
            </a:r>
            <a:r>
              <a:rPr lang="en-US" sz="2000" dirty="0">
                <a:latin typeface="Comic Sans MS"/>
                <a:ea typeface="+mn-lt"/>
                <a:cs typeface="+mn-lt"/>
              </a:rPr>
              <a:t> </a:t>
            </a:r>
            <a:r>
              <a:rPr lang="en-US" sz="2000" dirty="0" err="1">
                <a:latin typeface="Comic Sans MS"/>
                <a:ea typeface="+mn-lt"/>
                <a:cs typeface="+mn-lt"/>
              </a:rPr>
              <a:t>nivou</a:t>
            </a:r>
            <a:r>
              <a:rPr lang="en-US" sz="2000" dirty="0">
                <a:latin typeface="Comic Sans MS"/>
                <a:ea typeface="+mn-lt"/>
                <a:cs typeface="+mn-lt"/>
              </a:rPr>
              <a:t> </a:t>
            </a:r>
            <a:r>
              <a:rPr lang="en-US" sz="2000" dirty="0" err="1">
                <a:latin typeface="Comic Sans MS"/>
                <a:ea typeface="+mn-lt"/>
                <a:cs typeface="+mn-lt"/>
              </a:rPr>
              <a:t>čitave</a:t>
            </a:r>
            <a:r>
              <a:rPr lang="en-US" sz="2000" dirty="0">
                <a:latin typeface="Comic Sans MS"/>
                <a:ea typeface="+mn-lt"/>
                <a:cs typeface="+mn-lt"/>
              </a:rPr>
              <a:t> </a:t>
            </a:r>
            <a:r>
              <a:rPr lang="en-US" sz="2000" dirty="0" err="1">
                <a:latin typeface="Comic Sans MS"/>
                <a:ea typeface="+mn-lt"/>
                <a:cs typeface="+mn-lt"/>
              </a:rPr>
              <a:t>Evrope</a:t>
            </a:r>
            <a:r>
              <a:rPr lang="en-US" sz="2000" dirty="0">
                <a:latin typeface="Comic Sans MS"/>
                <a:ea typeface="+mn-lt"/>
                <a:cs typeface="+mn-lt"/>
              </a:rPr>
              <a:t>. </a:t>
            </a:r>
            <a:r>
              <a:rPr lang="en-US" sz="2000" dirty="0" err="1">
                <a:latin typeface="Comic Sans MS"/>
                <a:ea typeface="+mn-lt"/>
                <a:cs typeface="+mn-lt"/>
              </a:rPr>
              <a:t>Izvela</a:t>
            </a:r>
            <a:r>
              <a:rPr lang="en-US" sz="2000" dirty="0">
                <a:latin typeface="Comic Sans MS"/>
                <a:ea typeface="+mn-lt"/>
                <a:cs typeface="+mn-lt"/>
              </a:rPr>
              <a:t> je </a:t>
            </a:r>
            <a:r>
              <a:rPr lang="en-US" sz="2000" dirty="0" err="1">
                <a:latin typeface="Comic Sans MS"/>
                <a:ea typeface="+mn-lt"/>
                <a:cs typeface="+mn-lt"/>
              </a:rPr>
              <a:t>pesmu</a:t>
            </a:r>
            <a:r>
              <a:rPr lang="en-US" sz="2000" dirty="0">
                <a:latin typeface="Comic Sans MS"/>
                <a:ea typeface="+mn-lt"/>
                <a:cs typeface="+mn-lt"/>
              </a:rPr>
              <a:t> </a:t>
            </a:r>
            <a:r>
              <a:rPr lang="sr-Latn-RS" sz="2000" dirty="0">
                <a:latin typeface="Comic Sans MS"/>
                <a:ea typeface="+mn-lt"/>
                <a:cs typeface="+mn-lt"/>
              </a:rPr>
              <a:t>,,</a:t>
            </a:r>
            <a:r>
              <a:rPr lang="en-US" sz="2000" dirty="0" err="1">
                <a:latin typeface="Comic Sans MS"/>
                <a:ea typeface="+mn-lt"/>
                <a:cs typeface="+mn-lt"/>
              </a:rPr>
              <a:t>Ceo</a:t>
            </a:r>
            <a:r>
              <a:rPr lang="en-US" sz="2000" dirty="0">
                <a:latin typeface="Comic Sans MS"/>
                <a:ea typeface="+mn-lt"/>
                <a:cs typeface="+mn-lt"/>
              </a:rPr>
              <a:t> </a:t>
            </a:r>
            <a:r>
              <a:rPr lang="en-US" sz="2000" dirty="0" err="1">
                <a:latin typeface="Comic Sans MS"/>
                <a:ea typeface="+mn-lt"/>
                <a:cs typeface="+mn-lt"/>
              </a:rPr>
              <a:t>svet</a:t>
            </a:r>
            <a:r>
              <a:rPr lang="en-US" sz="2000" dirty="0">
                <a:latin typeface="Comic Sans MS"/>
                <a:ea typeface="+mn-lt"/>
                <a:cs typeface="+mn-lt"/>
              </a:rPr>
              <a:t> je </a:t>
            </a:r>
            <a:r>
              <a:rPr lang="en-US" sz="2000" dirty="0" err="1">
                <a:latin typeface="Comic Sans MS"/>
                <a:ea typeface="+mn-lt"/>
                <a:cs typeface="+mn-lt"/>
              </a:rPr>
              <a:t>na</a:t>
            </a:r>
            <a:r>
              <a:rPr lang="sr-Latn-RS" sz="2000" dirty="0">
                <a:latin typeface="Comic Sans MS"/>
                <a:ea typeface="+mn-lt"/>
                <a:cs typeface="+mn-lt"/>
              </a:rPr>
              <a:t>š</a:t>
            </a:r>
            <a:r>
              <a:rPr lang="en-US" sz="2000" dirty="0">
                <a:latin typeface="Comic Sans MS"/>
                <a:ea typeface="+mn-lt"/>
                <a:cs typeface="+mn-lt"/>
              </a:rPr>
              <a:t>“ u </a:t>
            </a:r>
            <a:r>
              <a:rPr lang="en-US" sz="2000" dirty="0" err="1">
                <a:latin typeface="Comic Sans MS"/>
                <a:ea typeface="+mn-lt"/>
                <a:cs typeface="+mn-lt"/>
              </a:rPr>
              <a:t>duetu</a:t>
            </a:r>
            <a:r>
              <a:rPr lang="en-US" sz="2000" dirty="0">
                <a:latin typeface="Comic Sans MS"/>
                <a:ea typeface="+mn-lt"/>
                <a:cs typeface="+mn-lt"/>
              </a:rPr>
              <a:t> </a:t>
            </a:r>
            <a:r>
              <a:rPr lang="en-US" sz="2000" dirty="0" err="1">
                <a:latin typeface="Comic Sans MS"/>
                <a:ea typeface="+mn-lt"/>
                <a:cs typeface="+mn-lt"/>
              </a:rPr>
              <a:t>sa</a:t>
            </a:r>
            <a:r>
              <a:rPr lang="en-US" sz="2000" dirty="0">
                <a:latin typeface="Comic Sans MS"/>
                <a:ea typeface="+mn-lt"/>
                <a:cs typeface="+mn-lt"/>
              </a:rPr>
              <a:t> </a:t>
            </a:r>
            <a:r>
              <a:rPr lang="en-US" sz="2000" dirty="0" err="1">
                <a:latin typeface="Comic Sans MS"/>
                <a:ea typeface="+mn-lt"/>
                <a:cs typeface="+mn-lt"/>
              </a:rPr>
              <a:t>Janom</a:t>
            </a:r>
            <a:r>
              <a:rPr lang="en-US" sz="2000" dirty="0">
                <a:latin typeface="Comic Sans MS"/>
                <a:ea typeface="+mn-lt"/>
                <a:cs typeface="+mn-lt"/>
              </a:rPr>
              <a:t> </a:t>
            </a:r>
            <a:r>
              <a:rPr lang="en-US" sz="2000" dirty="0" err="1">
                <a:latin typeface="Comic Sans MS"/>
                <a:ea typeface="+mn-lt"/>
                <a:cs typeface="+mn-lt"/>
              </a:rPr>
              <a:t>Paunovi</a:t>
            </a:r>
            <a:r>
              <a:rPr lang="sr-Latn-RS" sz="2000" dirty="0">
                <a:latin typeface="Comic Sans MS"/>
                <a:ea typeface="+mn-lt"/>
                <a:cs typeface="+mn-lt"/>
              </a:rPr>
              <a:t>ć</a:t>
            </a:r>
            <a:r>
              <a:rPr lang="en-US" sz="2000" dirty="0">
                <a:latin typeface="Comic Sans MS"/>
                <a:ea typeface="+mn-lt"/>
                <a:cs typeface="+mn-lt"/>
              </a:rPr>
              <a:t>. </a:t>
            </a:r>
            <a:endParaRPr lang="en-US" dirty="0"/>
          </a:p>
          <a:p>
            <a:pPr>
              <a:lnSpc>
                <a:spcPct val="107000"/>
              </a:lnSpc>
            </a:pPr>
            <a:endParaRPr lang="en-US" sz="2000" dirty="0">
              <a:latin typeface="Comic Sans M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IMG-65998af205c78ecc1a881288ff79e1b5-V.jpg"/>
          <p:cNvPicPr>
            <a:picLocks noChangeAspect="1"/>
          </p:cNvPicPr>
          <p:nvPr/>
        </p:nvPicPr>
        <p:blipFill>
          <a:blip r:embed="rId5"/>
          <a:srcRect l="19772" t="2402" r="5624" b="586"/>
          <a:stretch>
            <a:fillRect/>
          </a:stretch>
        </p:blipFill>
        <p:spPr>
          <a:xfrm>
            <a:off x="3720041" y="3758352"/>
            <a:ext cx="3586346" cy="26232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2F9E1C3C-3D07-B5E4-1477-B5B6E6878EC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17974" t="9701" r="24066" b="7463"/>
          <a:stretch/>
        </p:blipFill>
        <p:spPr>
          <a:xfrm>
            <a:off x="7398589" y="3372495"/>
            <a:ext cx="4695654" cy="293132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dusan i janja i irina">
            <a:hlinkClick r:id="" action="ppaction://media"/>
            <a:extLst>
              <a:ext uri="{FF2B5EF4-FFF2-40B4-BE49-F238E27FC236}">
                <a16:creationId xmlns:a16="http://schemas.microsoft.com/office/drawing/2014/main" id="{1702AFB9-EA90-F1F3-E774-5F23D3F4D7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639970" y="6385045"/>
            <a:ext cx="457080" cy="42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72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2000"/>
    </mc:Choice>
    <mc:Fallback xmlns="">
      <p:transition spd="slow" advClick="0" advTm="3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57614D-4919-4A1E-B2BF-3111ED1E77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1000"/>
                    </a14:imgEffect>
                    <a14:imgEffect>
                      <a14:brightnessContrast bright="1000"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255"/>
          <a:stretch/>
        </p:blipFill>
        <p:spPr>
          <a:xfrm>
            <a:off x="20" y="10"/>
            <a:ext cx="5997616" cy="4306823"/>
          </a:xfrm>
          <a:custGeom>
            <a:avLst/>
            <a:gdLst/>
            <a:ahLst/>
            <a:cxnLst/>
            <a:rect l="l" t="t" r="r" b="b"/>
            <a:pathLst>
              <a:path w="5997636" h="4306833">
                <a:moveTo>
                  <a:pt x="0" y="0"/>
                </a:moveTo>
                <a:lnTo>
                  <a:pt x="5997636" y="0"/>
                </a:lnTo>
                <a:lnTo>
                  <a:pt x="5997636" y="4302053"/>
                </a:lnTo>
                <a:lnTo>
                  <a:pt x="5313331" y="4306748"/>
                </a:lnTo>
                <a:cubicBezTo>
                  <a:pt x="3800480" y="4309129"/>
                  <a:pt x="2093145" y="4262282"/>
                  <a:pt x="400746" y="4118385"/>
                </a:cubicBezTo>
                <a:lnTo>
                  <a:pt x="0" y="4081409"/>
                </a:lnTo>
                <a:lnTo>
                  <a:pt x="0" y="2982070"/>
                </a:lnTo>
                <a:lnTo>
                  <a:pt x="0" y="2789945"/>
                </a:lnTo>
                <a:close/>
              </a:path>
            </a:pathLst>
          </a:custGeom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3ED430-12AA-4A09-9299-9E6865D6C5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" r="18703" b="-1"/>
          <a:stretch/>
        </p:blipFill>
        <p:spPr>
          <a:xfrm>
            <a:off x="6176435" y="10"/>
            <a:ext cx="6015565" cy="4299555"/>
          </a:xfrm>
          <a:custGeom>
            <a:avLst/>
            <a:gdLst/>
            <a:ahLst/>
            <a:cxnLst/>
            <a:rect l="l" t="t" r="r" b="b"/>
            <a:pathLst>
              <a:path w="6015565" h="4299565">
                <a:moveTo>
                  <a:pt x="0" y="0"/>
                </a:moveTo>
                <a:lnTo>
                  <a:pt x="6015565" y="0"/>
                </a:lnTo>
                <a:lnTo>
                  <a:pt x="6015565" y="2789945"/>
                </a:lnTo>
                <a:lnTo>
                  <a:pt x="6015565" y="2982070"/>
                </a:lnTo>
                <a:lnTo>
                  <a:pt x="6015565" y="3957888"/>
                </a:lnTo>
                <a:lnTo>
                  <a:pt x="5937368" y="3966171"/>
                </a:lnTo>
                <a:cubicBezTo>
                  <a:pt x="3963073" y="4164120"/>
                  <a:pt x="2060717" y="4257123"/>
                  <a:pt x="577162" y="4289728"/>
                </a:cubicBezTo>
                <a:lnTo>
                  <a:pt x="0" y="4299565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7B4252-2ACB-4ACC-993E-E6009E59AE66}"/>
              </a:ext>
            </a:extLst>
          </p:cNvPr>
          <p:cNvSpPr txBox="1"/>
          <p:nvPr/>
        </p:nvSpPr>
        <p:spPr>
          <a:xfrm>
            <a:off x="1634154" y="4082594"/>
            <a:ext cx="10240617" cy="24460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400" dirty="0">
                <a:latin typeface="Comic Sans MS"/>
                <a:ea typeface="+mn-lt"/>
                <a:cs typeface="+mn-lt"/>
              </a:rPr>
              <a:t>Pored </a:t>
            </a:r>
            <a:r>
              <a:rPr lang="en-US" sz="2400" dirty="0" err="1">
                <a:latin typeface="Comic Sans MS"/>
                <a:ea typeface="+mn-lt"/>
                <a:cs typeface="+mn-lt"/>
              </a:rPr>
              <a:t>muzičkog</a:t>
            </a:r>
            <a:r>
              <a:rPr lang="en-US" sz="2400" dirty="0">
                <a:latin typeface="Comic Sans MS"/>
                <a:ea typeface="+mn-lt"/>
                <a:cs typeface="+mn-lt"/>
              </a:rPr>
              <a:t> </a:t>
            </a:r>
            <a:r>
              <a:rPr lang="en-US" sz="2400" dirty="0" err="1">
                <a:latin typeface="Comic Sans MS"/>
                <a:ea typeface="+mn-lt"/>
                <a:cs typeface="+mn-lt"/>
              </a:rPr>
              <a:t>naša</a:t>
            </a:r>
            <a:r>
              <a:rPr lang="en-US" sz="2400" dirty="0">
                <a:latin typeface="Comic Sans MS"/>
                <a:ea typeface="+mn-lt"/>
                <a:cs typeface="+mn-lt"/>
              </a:rPr>
              <a:t> </a:t>
            </a:r>
            <a:r>
              <a:rPr lang="en-US" sz="2400" dirty="0" err="1">
                <a:latin typeface="Comic Sans MS"/>
                <a:ea typeface="+mn-lt"/>
                <a:cs typeface="+mn-lt"/>
              </a:rPr>
              <a:t>škola</a:t>
            </a:r>
            <a:r>
              <a:rPr lang="en-US" sz="2400" dirty="0">
                <a:latin typeface="Comic Sans MS"/>
                <a:ea typeface="+mn-lt"/>
                <a:cs typeface="+mn-lt"/>
              </a:rPr>
              <a:t> </a:t>
            </a:r>
            <a:r>
              <a:rPr lang="en-US" sz="2400" dirty="0" err="1">
                <a:latin typeface="Comic Sans MS"/>
                <a:ea typeface="+mn-lt"/>
                <a:cs typeface="+mn-lt"/>
              </a:rPr>
              <a:t>ima</a:t>
            </a:r>
            <a:r>
              <a:rPr lang="en-US" sz="2400" dirty="0">
                <a:latin typeface="Comic Sans MS"/>
                <a:ea typeface="+mn-lt"/>
                <a:cs typeface="+mn-lt"/>
              </a:rPr>
              <a:t> </a:t>
            </a:r>
            <a:r>
              <a:rPr lang="en-US" sz="2400" dirty="0" err="1">
                <a:latin typeface="Comic Sans MS"/>
                <a:ea typeface="+mn-lt"/>
                <a:cs typeface="+mn-lt"/>
              </a:rPr>
              <a:t>i</a:t>
            </a:r>
            <a:r>
              <a:rPr lang="en-US" sz="2400" dirty="0">
                <a:latin typeface="Comic Sans MS"/>
                <a:ea typeface="+mn-lt"/>
                <a:cs typeface="+mn-lt"/>
              </a:rPr>
              <a:t> </a:t>
            </a:r>
            <a:r>
              <a:rPr lang="en-US" sz="2400" dirty="0" err="1">
                <a:latin typeface="Comic Sans MS"/>
                <a:ea typeface="+mn-lt"/>
                <a:cs typeface="+mn-lt"/>
              </a:rPr>
              <a:t>horsku</a:t>
            </a:r>
            <a:r>
              <a:rPr lang="en-US" sz="2400" dirty="0">
                <a:latin typeface="Comic Sans MS"/>
                <a:ea typeface="+mn-lt"/>
                <a:cs typeface="+mn-lt"/>
              </a:rPr>
              <a:t> </a:t>
            </a:r>
            <a:r>
              <a:rPr lang="en-US" sz="2400" dirty="0" err="1">
                <a:latin typeface="Comic Sans MS"/>
                <a:ea typeface="+mn-lt"/>
                <a:cs typeface="+mn-lt"/>
              </a:rPr>
              <a:t>sekciju</a:t>
            </a:r>
            <a:r>
              <a:rPr lang="en-US" sz="2400" dirty="0">
                <a:latin typeface="Comic Sans MS"/>
                <a:ea typeface="+mn-lt"/>
                <a:cs typeface="+mn-lt"/>
              </a:rPr>
              <a:t>. </a:t>
            </a:r>
            <a:r>
              <a:rPr lang="en-US" sz="2400" dirty="0" err="1">
                <a:latin typeface="Comic Sans MS"/>
                <a:ea typeface="+mn-lt"/>
                <a:cs typeface="+mn-lt"/>
              </a:rPr>
              <a:t>Hor</a:t>
            </a:r>
            <a:r>
              <a:rPr lang="en-US" sz="2400" dirty="0">
                <a:latin typeface="Comic Sans MS"/>
                <a:ea typeface="+mn-lt"/>
                <a:cs typeface="+mn-lt"/>
              </a:rPr>
              <a:t> </a:t>
            </a:r>
            <a:r>
              <a:rPr lang="en-US" sz="2400" dirty="0" err="1">
                <a:latin typeface="Comic Sans MS"/>
                <a:ea typeface="+mn-lt"/>
                <a:cs typeface="+mn-lt"/>
              </a:rPr>
              <a:t>ima</a:t>
            </a:r>
            <a:r>
              <a:rPr lang="en-US" sz="2400" dirty="0">
                <a:latin typeface="Comic Sans MS"/>
                <a:ea typeface="+mn-lt"/>
                <a:cs typeface="+mn-lt"/>
              </a:rPr>
              <a:t> </a:t>
            </a:r>
            <a:r>
              <a:rPr lang="en-US" sz="2400" dirty="0" err="1">
                <a:latin typeface="Comic Sans MS"/>
                <a:ea typeface="+mn-lt"/>
                <a:cs typeface="+mn-lt"/>
              </a:rPr>
              <a:t>dugu</a:t>
            </a:r>
            <a:r>
              <a:rPr lang="en-US" sz="2400" dirty="0">
                <a:latin typeface="Comic Sans MS"/>
                <a:ea typeface="+mn-lt"/>
                <a:cs typeface="+mn-lt"/>
              </a:rPr>
              <a:t> </a:t>
            </a:r>
            <a:r>
              <a:rPr lang="en-US" sz="2400" dirty="0" err="1">
                <a:latin typeface="Comic Sans MS"/>
                <a:ea typeface="+mn-lt"/>
                <a:cs typeface="+mn-lt"/>
              </a:rPr>
              <a:t>tradiciju</a:t>
            </a:r>
            <a:r>
              <a:rPr lang="en-US" sz="2400" dirty="0">
                <a:latin typeface="Comic Sans MS"/>
                <a:ea typeface="+mn-lt"/>
                <a:cs typeface="+mn-lt"/>
              </a:rPr>
              <a:t> </a:t>
            </a:r>
            <a:r>
              <a:rPr lang="en-US" sz="2400" dirty="0" err="1">
                <a:latin typeface="Comic Sans MS"/>
                <a:ea typeface="+mn-lt"/>
                <a:cs typeface="+mn-lt"/>
              </a:rPr>
              <a:t>i</a:t>
            </a:r>
            <a:r>
              <a:rPr lang="en-US" sz="2400" dirty="0">
                <a:latin typeface="Comic Sans MS"/>
                <a:ea typeface="+mn-lt"/>
                <a:cs typeface="+mn-lt"/>
              </a:rPr>
              <a:t> od </a:t>
            </a:r>
            <a:r>
              <a:rPr lang="en-US" sz="2400" dirty="0" err="1">
                <a:latin typeface="Comic Sans MS"/>
                <a:ea typeface="+mn-lt"/>
                <a:cs typeface="+mn-lt"/>
              </a:rPr>
              <a:t>kako</a:t>
            </a:r>
            <a:r>
              <a:rPr lang="en-US" sz="2400" dirty="0">
                <a:latin typeface="Comic Sans MS"/>
                <a:ea typeface="+mn-lt"/>
                <a:cs typeface="+mn-lt"/>
              </a:rPr>
              <a:t> je </a:t>
            </a:r>
            <a:r>
              <a:rPr lang="en-US" sz="2400" dirty="0" err="1">
                <a:latin typeface="Comic Sans MS"/>
                <a:ea typeface="+mn-lt"/>
                <a:cs typeface="+mn-lt"/>
              </a:rPr>
              <a:t>škola</a:t>
            </a:r>
            <a:r>
              <a:rPr lang="en-US" sz="2400" dirty="0">
                <a:latin typeface="Comic Sans MS"/>
                <a:ea typeface="+mn-lt"/>
                <a:cs typeface="+mn-lt"/>
              </a:rPr>
              <a:t> </a:t>
            </a:r>
            <a:r>
              <a:rPr lang="en-US" sz="2400" dirty="0" err="1">
                <a:latin typeface="Comic Sans MS"/>
                <a:ea typeface="+mn-lt"/>
                <a:cs typeface="+mn-lt"/>
              </a:rPr>
              <a:t>osnovana</a:t>
            </a:r>
            <a:r>
              <a:rPr lang="en-US" sz="2400" dirty="0">
                <a:latin typeface="Comic Sans MS"/>
                <a:ea typeface="+mn-lt"/>
                <a:cs typeface="+mn-lt"/>
              </a:rPr>
              <a:t> </a:t>
            </a:r>
            <a:r>
              <a:rPr lang="en-US" sz="2400" dirty="0" err="1">
                <a:latin typeface="Comic Sans MS"/>
                <a:ea typeface="+mn-lt"/>
                <a:cs typeface="+mn-lt"/>
              </a:rPr>
              <a:t>nastavnici</a:t>
            </a:r>
            <a:r>
              <a:rPr lang="en-US" sz="2400" dirty="0">
                <a:latin typeface="Comic Sans MS"/>
                <a:ea typeface="+mn-lt"/>
                <a:cs typeface="+mn-lt"/>
              </a:rPr>
              <a:t> </a:t>
            </a:r>
            <a:r>
              <a:rPr lang="en-US" sz="2400" dirty="0" err="1">
                <a:latin typeface="Comic Sans MS"/>
                <a:ea typeface="+mn-lt"/>
                <a:cs typeface="+mn-lt"/>
              </a:rPr>
              <a:t>muzičkog</a:t>
            </a:r>
            <a:r>
              <a:rPr lang="en-US" sz="2400" dirty="0">
                <a:latin typeface="Comic Sans MS"/>
                <a:ea typeface="+mn-lt"/>
                <a:cs typeface="+mn-lt"/>
              </a:rPr>
              <a:t> </a:t>
            </a:r>
            <a:r>
              <a:rPr lang="en-US" sz="2400" dirty="0" err="1">
                <a:latin typeface="Comic Sans MS"/>
                <a:ea typeface="+mn-lt"/>
                <a:cs typeface="+mn-lt"/>
              </a:rPr>
              <a:t>su</a:t>
            </a:r>
            <a:r>
              <a:rPr lang="en-US" sz="2400" dirty="0">
                <a:latin typeface="Comic Sans MS"/>
                <a:ea typeface="+mn-lt"/>
                <a:cs typeface="+mn-lt"/>
              </a:rPr>
              <a:t> </a:t>
            </a:r>
            <a:r>
              <a:rPr lang="en-US" sz="2400" dirty="0" err="1">
                <a:latin typeface="Comic Sans MS"/>
                <a:ea typeface="+mn-lt"/>
                <a:cs typeface="+mn-lt"/>
              </a:rPr>
              <a:t>vodili</a:t>
            </a:r>
            <a:r>
              <a:rPr lang="en-US" sz="2400" dirty="0">
                <a:latin typeface="Comic Sans MS"/>
                <a:ea typeface="+mn-lt"/>
                <a:cs typeface="+mn-lt"/>
              </a:rPr>
              <a:t> </a:t>
            </a:r>
            <a:r>
              <a:rPr lang="en-US" sz="2400" dirty="0" err="1">
                <a:latin typeface="Comic Sans MS"/>
                <a:ea typeface="+mn-lt"/>
                <a:cs typeface="+mn-lt"/>
              </a:rPr>
              <a:t>horove</a:t>
            </a:r>
            <a:r>
              <a:rPr lang="en-US" sz="2400" dirty="0">
                <a:latin typeface="Comic Sans MS"/>
                <a:ea typeface="+mn-lt"/>
                <a:cs typeface="+mn-lt"/>
              </a:rPr>
              <a:t> koji </a:t>
            </a:r>
            <a:r>
              <a:rPr lang="en-US" sz="2400" dirty="0" err="1">
                <a:latin typeface="Comic Sans MS"/>
                <a:ea typeface="+mn-lt"/>
                <a:cs typeface="+mn-lt"/>
              </a:rPr>
              <a:t>su</a:t>
            </a:r>
            <a:r>
              <a:rPr lang="en-US" sz="2400" dirty="0">
                <a:latin typeface="Comic Sans MS"/>
                <a:ea typeface="+mn-lt"/>
                <a:cs typeface="+mn-lt"/>
              </a:rPr>
              <a:t> </a:t>
            </a:r>
            <a:r>
              <a:rPr lang="en-US" sz="2400" dirty="0" err="1">
                <a:latin typeface="Comic Sans MS"/>
                <a:ea typeface="+mn-lt"/>
                <a:cs typeface="+mn-lt"/>
              </a:rPr>
              <a:t>svojim</a:t>
            </a:r>
            <a:r>
              <a:rPr lang="en-US" sz="2400" dirty="0">
                <a:latin typeface="Comic Sans MS"/>
                <a:ea typeface="+mn-lt"/>
                <a:cs typeface="+mn-lt"/>
              </a:rPr>
              <a:t> </a:t>
            </a:r>
            <a:r>
              <a:rPr lang="en-US" sz="2400" dirty="0" err="1">
                <a:latin typeface="Comic Sans MS"/>
                <a:ea typeface="+mn-lt"/>
                <a:cs typeface="+mn-lt"/>
              </a:rPr>
              <a:t>nastupima</a:t>
            </a:r>
            <a:r>
              <a:rPr lang="en-US" sz="2400" dirty="0">
                <a:latin typeface="Comic Sans MS"/>
                <a:ea typeface="+mn-lt"/>
                <a:cs typeface="+mn-lt"/>
              </a:rPr>
              <a:t> </a:t>
            </a:r>
            <a:r>
              <a:rPr lang="en-US" sz="2400" dirty="0" err="1">
                <a:latin typeface="Comic Sans MS"/>
                <a:ea typeface="+mn-lt"/>
                <a:cs typeface="+mn-lt"/>
              </a:rPr>
              <a:t>osvajali</a:t>
            </a:r>
            <a:r>
              <a:rPr lang="en-US" sz="2400" dirty="0">
                <a:latin typeface="Comic Sans MS"/>
                <a:ea typeface="+mn-lt"/>
                <a:cs typeface="+mn-lt"/>
              </a:rPr>
              <a:t> </a:t>
            </a:r>
            <a:r>
              <a:rPr lang="en-US" sz="2400" dirty="0" err="1">
                <a:latin typeface="Comic Sans MS"/>
                <a:ea typeface="+mn-lt"/>
                <a:cs typeface="+mn-lt"/>
              </a:rPr>
              <a:t>prva</a:t>
            </a:r>
            <a:r>
              <a:rPr lang="en-US" sz="2400" dirty="0">
                <a:latin typeface="Comic Sans MS"/>
                <a:ea typeface="+mn-lt"/>
                <a:cs typeface="+mn-lt"/>
              </a:rPr>
              <a:t> tri </a:t>
            </a:r>
            <a:r>
              <a:rPr lang="en-US" sz="2400" dirty="0" err="1">
                <a:latin typeface="Comic Sans MS"/>
                <a:ea typeface="+mn-lt"/>
                <a:cs typeface="+mn-lt"/>
              </a:rPr>
              <a:t>mesta</a:t>
            </a:r>
            <a:r>
              <a:rPr lang="en-US" sz="2400" dirty="0">
                <a:latin typeface="Comic Sans MS"/>
                <a:ea typeface="+mn-lt"/>
                <a:cs typeface="+mn-lt"/>
              </a:rPr>
              <a:t> </a:t>
            </a:r>
            <a:r>
              <a:rPr lang="en-US" sz="2400" dirty="0" err="1">
                <a:latin typeface="Comic Sans MS"/>
                <a:ea typeface="+mn-lt"/>
                <a:cs typeface="+mn-lt"/>
              </a:rPr>
              <a:t>na</a:t>
            </a:r>
            <a:r>
              <a:rPr lang="en-US" sz="2400" dirty="0">
                <a:latin typeface="Comic Sans MS"/>
                <a:ea typeface="+mn-lt"/>
                <a:cs typeface="+mn-lt"/>
              </a:rPr>
              <a:t> </a:t>
            </a:r>
            <a:r>
              <a:rPr lang="en-US" sz="2400" dirty="0" err="1">
                <a:latin typeface="Comic Sans MS"/>
                <a:ea typeface="+mn-lt"/>
                <a:cs typeface="+mn-lt"/>
              </a:rPr>
              <a:t>opštinskim</a:t>
            </a:r>
            <a:r>
              <a:rPr lang="en-US" sz="2400" dirty="0">
                <a:latin typeface="Comic Sans MS"/>
                <a:ea typeface="+mn-lt"/>
                <a:cs typeface="+mn-lt"/>
              </a:rPr>
              <a:t>, me</a:t>
            </a:r>
            <a:r>
              <a:rPr lang="sr-Latn-RS" sz="2400" dirty="0">
                <a:latin typeface="Comic Sans MS"/>
                <a:ea typeface="+mn-lt"/>
                <a:cs typeface="+mn-lt"/>
              </a:rPr>
              <a:t>đ</a:t>
            </a:r>
            <a:r>
              <a:rPr lang="en-US" sz="2400" dirty="0" err="1">
                <a:latin typeface="Comic Sans MS"/>
                <a:ea typeface="+mn-lt"/>
                <a:cs typeface="+mn-lt"/>
              </a:rPr>
              <a:t>uopštinskim</a:t>
            </a:r>
            <a:r>
              <a:rPr lang="en-US" sz="2400" dirty="0">
                <a:latin typeface="Comic Sans MS"/>
                <a:ea typeface="+mn-lt"/>
                <a:cs typeface="+mn-lt"/>
              </a:rPr>
              <a:t> </a:t>
            </a:r>
            <a:r>
              <a:rPr lang="en-US" sz="2400" dirty="0" err="1">
                <a:latin typeface="Comic Sans MS"/>
                <a:ea typeface="+mn-lt"/>
                <a:cs typeface="+mn-lt"/>
              </a:rPr>
              <a:t>i</a:t>
            </a:r>
            <a:r>
              <a:rPr lang="en-US" sz="2400" dirty="0">
                <a:latin typeface="Comic Sans MS"/>
                <a:ea typeface="+mn-lt"/>
                <a:cs typeface="+mn-lt"/>
              </a:rPr>
              <a:t> </a:t>
            </a:r>
            <a:r>
              <a:rPr lang="en-US" sz="2400" dirty="0" err="1">
                <a:latin typeface="Comic Sans MS"/>
                <a:ea typeface="+mn-lt"/>
                <a:cs typeface="+mn-lt"/>
              </a:rPr>
              <a:t>čak</a:t>
            </a:r>
            <a:r>
              <a:rPr lang="en-US" sz="2400" dirty="0">
                <a:latin typeface="Comic Sans MS"/>
                <a:ea typeface="+mn-lt"/>
                <a:cs typeface="+mn-lt"/>
              </a:rPr>
              <a:t> me</a:t>
            </a:r>
            <a:r>
              <a:rPr lang="sr-Latn-RS" sz="2400" dirty="0">
                <a:latin typeface="Comic Sans MS"/>
                <a:ea typeface="+mn-lt"/>
                <a:cs typeface="+mn-lt"/>
              </a:rPr>
              <a:t>đ</a:t>
            </a:r>
            <a:r>
              <a:rPr lang="en-US" sz="2400" dirty="0" err="1">
                <a:latin typeface="Comic Sans MS"/>
                <a:ea typeface="+mn-lt"/>
                <a:cs typeface="+mn-lt"/>
              </a:rPr>
              <a:t>unarodnim</a:t>
            </a:r>
            <a:r>
              <a:rPr lang="en-US" sz="2400" dirty="0">
                <a:latin typeface="Comic Sans MS"/>
                <a:ea typeface="+mn-lt"/>
                <a:cs typeface="+mn-lt"/>
              </a:rPr>
              <a:t> </a:t>
            </a:r>
            <a:r>
              <a:rPr lang="en-US" sz="2400" dirty="0" err="1">
                <a:latin typeface="Comic Sans MS"/>
                <a:ea typeface="+mn-lt"/>
                <a:cs typeface="+mn-lt"/>
              </a:rPr>
              <a:t>takmičenjima</a:t>
            </a:r>
            <a:r>
              <a:rPr lang="en-US" sz="2400" dirty="0">
                <a:latin typeface="Comic Sans MS"/>
                <a:ea typeface="+mn-lt"/>
                <a:cs typeface="+mn-lt"/>
              </a:rPr>
              <a:t>. </a:t>
            </a:r>
            <a:r>
              <a:rPr lang="en-US" sz="2400" dirty="0" err="1">
                <a:latin typeface="Comic Sans MS"/>
                <a:ea typeface="+mn-lt"/>
                <a:cs typeface="+mn-lt"/>
              </a:rPr>
              <a:t>Posledica</a:t>
            </a:r>
            <a:r>
              <a:rPr lang="en-US" sz="2400" dirty="0">
                <a:latin typeface="Comic Sans MS"/>
                <a:ea typeface="+mn-lt"/>
                <a:cs typeface="+mn-lt"/>
              </a:rPr>
              <a:t> </a:t>
            </a:r>
            <a:r>
              <a:rPr lang="en-US" sz="2400" dirty="0" err="1">
                <a:latin typeface="Comic Sans MS"/>
                <a:ea typeface="+mn-lt"/>
                <a:cs typeface="+mn-lt"/>
              </a:rPr>
              <a:t>te</a:t>
            </a:r>
            <a:r>
              <a:rPr lang="en-US" sz="2400" dirty="0">
                <a:latin typeface="Comic Sans MS"/>
                <a:ea typeface="+mn-lt"/>
                <a:cs typeface="+mn-lt"/>
              </a:rPr>
              <a:t> </a:t>
            </a:r>
            <a:r>
              <a:rPr lang="en-US" sz="2400" dirty="0" err="1">
                <a:latin typeface="Comic Sans MS"/>
                <a:ea typeface="+mn-lt"/>
                <a:cs typeface="+mn-lt"/>
              </a:rPr>
              <a:t>predanosti</a:t>
            </a:r>
            <a:r>
              <a:rPr lang="en-US" sz="2400" dirty="0">
                <a:latin typeface="Comic Sans MS"/>
                <a:ea typeface="+mn-lt"/>
                <a:cs typeface="+mn-lt"/>
              </a:rPr>
              <a:t> </a:t>
            </a:r>
            <a:r>
              <a:rPr lang="en-US" sz="2400" dirty="0" err="1">
                <a:latin typeface="Comic Sans MS"/>
                <a:ea typeface="+mn-lt"/>
                <a:cs typeface="+mn-lt"/>
              </a:rPr>
              <a:t>su</a:t>
            </a:r>
            <a:r>
              <a:rPr lang="en-US" sz="2400" dirty="0">
                <a:latin typeface="Comic Sans MS"/>
                <a:ea typeface="+mn-lt"/>
                <a:cs typeface="+mn-lt"/>
              </a:rPr>
              <a:t> </a:t>
            </a:r>
            <a:r>
              <a:rPr lang="en-US" sz="2400" dirty="0" err="1">
                <a:latin typeface="Comic Sans MS"/>
                <a:ea typeface="+mn-lt"/>
                <a:cs typeface="+mn-lt"/>
              </a:rPr>
              <a:t>zlatne</a:t>
            </a:r>
            <a:r>
              <a:rPr lang="en-US" sz="2400" dirty="0">
                <a:latin typeface="Comic Sans MS"/>
                <a:ea typeface="+mn-lt"/>
                <a:cs typeface="+mn-lt"/>
              </a:rPr>
              <a:t> </a:t>
            </a:r>
            <a:r>
              <a:rPr lang="en-US" sz="2400" dirty="0" err="1">
                <a:latin typeface="Comic Sans MS"/>
                <a:ea typeface="+mn-lt"/>
                <a:cs typeface="+mn-lt"/>
              </a:rPr>
              <a:t>i</a:t>
            </a:r>
            <a:r>
              <a:rPr lang="en-US" sz="2400" dirty="0">
                <a:latin typeface="Comic Sans MS"/>
                <a:ea typeface="+mn-lt"/>
                <a:cs typeface="+mn-lt"/>
              </a:rPr>
              <a:t> </a:t>
            </a:r>
            <a:r>
              <a:rPr lang="en-US" sz="2400" dirty="0" err="1">
                <a:latin typeface="Comic Sans MS"/>
                <a:ea typeface="+mn-lt"/>
                <a:cs typeface="+mn-lt"/>
              </a:rPr>
              <a:t>srebrne</a:t>
            </a:r>
            <a:r>
              <a:rPr lang="en-US" sz="2400" dirty="0">
                <a:latin typeface="Comic Sans MS"/>
                <a:ea typeface="+mn-lt"/>
                <a:cs typeface="+mn-lt"/>
              </a:rPr>
              <a:t> </a:t>
            </a:r>
            <a:r>
              <a:rPr lang="en-US" sz="2400" dirty="0" err="1">
                <a:latin typeface="Comic Sans MS"/>
                <a:ea typeface="+mn-lt"/>
                <a:cs typeface="+mn-lt"/>
              </a:rPr>
              <a:t>plakete</a:t>
            </a:r>
            <a:r>
              <a:rPr lang="en-US" sz="2400" dirty="0">
                <a:latin typeface="Comic Sans MS"/>
                <a:ea typeface="+mn-lt"/>
                <a:cs typeface="+mn-lt"/>
              </a:rPr>
              <a:t>.</a:t>
            </a:r>
            <a:endParaRPr lang="en-US" sz="2400" dirty="0">
              <a:latin typeface="Comic Sans MS"/>
            </a:endParaRPr>
          </a:p>
        </p:txBody>
      </p:sp>
      <p:pic>
        <p:nvPicPr>
          <p:cNvPr id="2" name="there is a choir">
            <a:hlinkClick r:id="" action="ppaction://media"/>
            <a:extLst>
              <a:ext uri="{FF2B5EF4-FFF2-40B4-BE49-F238E27FC236}">
                <a16:creationId xmlns:a16="http://schemas.microsoft.com/office/drawing/2014/main" id="{53D4462A-65FC-E482-02CA-7D79085F3B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668723" y="6341911"/>
            <a:ext cx="442704" cy="39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3949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11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C3BCCB-B111-4C6D-BE44-9F28EB874C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6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7B4252-2ACB-4ACC-993E-E6009E59AE66}"/>
              </a:ext>
            </a:extLst>
          </p:cNvPr>
          <p:cNvSpPr txBox="1"/>
          <p:nvPr/>
        </p:nvSpPr>
        <p:spPr>
          <a:xfrm>
            <a:off x="248728" y="91936"/>
            <a:ext cx="4668505" cy="38269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rgbClr val="FFFFFF"/>
                </a:solidFill>
                <a:latin typeface="Comic Sans MS" panose="030F0702030302020204" pitchFamily="66" charset="0"/>
              </a:rPr>
              <a:t>	</a:t>
            </a:r>
            <a:r>
              <a:rPr lang="en-US" sz="2000" dirty="0" err="1">
                <a:solidFill>
                  <a:srgbClr val="FFFFFF"/>
                </a:solidFill>
                <a:latin typeface="Comic Sans MS" panose="030F0702030302020204" pitchFamily="66" charset="0"/>
              </a:rPr>
              <a:t>Sekciju</a:t>
            </a:r>
            <a:r>
              <a:rPr lang="en-US" sz="2000" dirty="0">
                <a:solidFill>
                  <a:srgbClr val="FFFFFF"/>
                </a:solidFill>
                <a:latin typeface="Comic Sans MS" panose="030F0702030302020204" pitchFamily="66" charset="0"/>
              </a:rPr>
              <a:t> hora </a:t>
            </a:r>
            <a:r>
              <a:rPr lang="en-US" sz="2000" dirty="0" err="1">
                <a:solidFill>
                  <a:srgbClr val="FFFFFF"/>
                </a:solidFill>
                <a:latin typeface="Comic Sans MS" panose="030F0702030302020204" pitchFamily="66" charset="0"/>
              </a:rPr>
              <a:t>pohadjaju</a:t>
            </a:r>
            <a:r>
              <a:rPr lang="en-US" sz="2000" dirty="0"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omic Sans MS" panose="030F0702030302020204" pitchFamily="66" charset="0"/>
              </a:rPr>
              <a:t>učenici</a:t>
            </a:r>
            <a:r>
              <a:rPr lang="en-US" sz="2000" dirty="0">
                <a:solidFill>
                  <a:srgbClr val="FFFFFF"/>
                </a:solidFill>
                <a:latin typeface="Comic Sans MS" panose="030F0702030302020204" pitchFamily="66" charset="0"/>
              </a:rPr>
              <a:t> od </a:t>
            </a:r>
            <a:r>
              <a:rPr lang="en-US" sz="2000" dirty="0" err="1">
                <a:solidFill>
                  <a:srgbClr val="FFFFFF"/>
                </a:solidFill>
                <a:latin typeface="Comic Sans MS" panose="030F0702030302020204" pitchFamily="66" charset="0"/>
              </a:rPr>
              <a:t>petog</a:t>
            </a:r>
            <a:r>
              <a:rPr lang="en-US" sz="2000" dirty="0">
                <a:solidFill>
                  <a:srgbClr val="FFFFFF"/>
                </a:solidFill>
                <a:latin typeface="Comic Sans MS" panose="030F0702030302020204" pitchFamily="66" charset="0"/>
              </a:rPr>
              <a:t> do </a:t>
            </a:r>
            <a:r>
              <a:rPr lang="en-US" sz="2000" dirty="0" err="1">
                <a:solidFill>
                  <a:srgbClr val="FFFFFF"/>
                </a:solidFill>
                <a:latin typeface="Comic Sans MS" panose="030F0702030302020204" pitchFamily="66" charset="0"/>
              </a:rPr>
              <a:t>osmog</a:t>
            </a:r>
            <a:r>
              <a:rPr lang="en-US" sz="2000" dirty="0"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omic Sans MS" panose="030F0702030302020204" pitchFamily="66" charset="0"/>
              </a:rPr>
              <a:t>razreda</a:t>
            </a:r>
            <a:r>
              <a:rPr lang="en-US" sz="2000" dirty="0">
                <a:solidFill>
                  <a:srgbClr val="FFFFFF"/>
                </a:solidFill>
                <a:latin typeface="Comic Sans MS" panose="030F0702030302020204" pitchFamily="66" charset="0"/>
              </a:rPr>
              <a:t>. </a:t>
            </a:r>
            <a:r>
              <a:rPr lang="en-US" sz="2000" dirty="0" err="1">
                <a:solidFill>
                  <a:srgbClr val="FFFFFF"/>
                </a:solidFill>
                <a:latin typeface="Comic Sans MS" panose="030F0702030302020204" pitchFamily="66" charset="0"/>
              </a:rPr>
              <a:t>Pevaju</a:t>
            </a:r>
            <a:r>
              <a:rPr lang="en-US" sz="2000" dirty="0">
                <a:solidFill>
                  <a:srgbClr val="FFFFFF"/>
                </a:solidFill>
                <a:latin typeface="Comic Sans MS" panose="030F0702030302020204" pitchFamily="66" charset="0"/>
              </a:rPr>
              <a:t> se </a:t>
            </a:r>
            <a:r>
              <a:rPr lang="en-US" sz="2000" dirty="0" err="1">
                <a:solidFill>
                  <a:srgbClr val="FFFFFF"/>
                </a:solidFill>
                <a:latin typeface="Comic Sans MS" panose="030F0702030302020204" pitchFamily="66" charset="0"/>
              </a:rPr>
              <a:t>pesme</a:t>
            </a:r>
            <a:r>
              <a:rPr lang="en-US" sz="2000" dirty="0"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omic Sans MS" panose="030F0702030302020204" pitchFamily="66" charset="0"/>
              </a:rPr>
              <a:t>različitog</a:t>
            </a:r>
            <a:r>
              <a:rPr lang="en-US" sz="2000" dirty="0"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omic Sans MS" panose="030F0702030302020204" pitchFamily="66" charset="0"/>
              </a:rPr>
              <a:t>karaktera</a:t>
            </a:r>
            <a:r>
              <a:rPr lang="en-US" sz="2000" dirty="0">
                <a:solidFill>
                  <a:srgbClr val="FFFFFF"/>
                </a:solidFill>
                <a:latin typeface="Comic Sans MS" panose="030F0702030302020204" pitchFamily="66" charset="0"/>
              </a:rPr>
              <a:t>: od </a:t>
            </a:r>
            <a:r>
              <a:rPr lang="en-US" sz="2000" dirty="0" err="1">
                <a:solidFill>
                  <a:srgbClr val="FFFFFF"/>
                </a:solidFill>
                <a:latin typeface="Comic Sans MS" panose="030F0702030302020204" pitchFamily="66" charset="0"/>
              </a:rPr>
              <a:t>tradicionalnih</a:t>
            </a:r>
            <a:r>
              <a:rPr lang="en-US" sz="2000" dirty="0"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omic Sans MS" panose="030F0702030302020204" pitchFamily="66" charset="0"/>
              </a:rPr>
              <a:t>narodnih</a:t>
            </a:r>
            <a:r>
              <a:rPr lang="en-US" sz="2000" dirty="0"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omic Sans MS" panose="030F0702030302020204" pitchFamily="66" charset="0"/>
              </a:rPr>
              <a:t>pesama</a:t>
            </a:r>
            <a:r>
              <a:rPr lang="en-US" sz="2000" dirty="0">
                <a:solidFill>
                  <a:srgbClr val="FFFFFF"/>
                </a:solidFill>
                <a:latin typeface="Comic Sans MS" panose="030F0702030302020204" pitchFamily="66" charset="0"/>
              </a:rPr>
              <a:t> pa do </a:t>
            </a:r>
            <a:r>
              <a:rPr lang="en-US" sz="2000" dirty="0" err="1">
                <a:solidFill>
                  <a:srgbClr val="FFFFFF"/>
                </a:solidFill>
                <a:latin typeface="Comic Sans MS" panose="030F0702030302020204" pitchFamily="66" charset="0"/>
              </a:rPr>
              <a:t>dečijih</a:t>
            </a:r>
            <a:r>
              <a:rPr lang="en-US" sz="2000" dirty="0">
                <a:solidFill>
                  <a:srgbClr val="FFFFFF"/>
                </a:solidFill>
                <a:latin typeface="Comic Sans MS" panose="030F0702030302020204" pitchFamily="66" charset="0"/>
              </a:rPr>
              <a:t>, </a:t>
            </a:r>
            <a:r>
              <a:rPr lang="en-US" sz="2000" dirty="0" err="1">
                <a:solidFill>
                  <a:srgbClr val="FFFFFF"/>
                </a:solidFill>
                <a:latin typeface="Comic Sans MS" panose="030F0702030302020204" pitchFamily="66" charset="0"/>
              </a:rPr>
              <a:t>muzike</a:t>
            </a:r>
            <a:r>
              <a:rPr lang="en-US" sz="2000" dirty="0"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omic Sans MS" panose="030F0702030302020204" pitchFamily="66" charset="0"/>
              </a:rPr>
              <a:t>iz</a:t>
            </a:r>
            <a:r>
              <a:rPr lang="en-US" sz="2000" dirty="0"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omic Sans MS" panose="030F0702030302020204" pitchFamily="66" charset="0"/>
              </a:rPr>
              <a:t>filmova</a:t>
            </a:r>
            <a:r>
              <a:rPr lang="en-US" sz="2000" dirty="0">
                <a:solidFill>
                  <a:srgbClr val="FFFFFF"/>
                </a:solidFill>
                <a:latin typeface="Comic Sans MS" panose="030F0702030302020204" pitchFamily="66" charset="0"/>
              </a:rPr>
              <a:t>, </a:t>
            </a:r>
            <a:r>
              <a:rPr lang="en-US" sz="2000" dirty="0" err="1">
                <a:solidFill>
                  <a:srgbClr val="FFFFFF"/>
                </a:solidFill>
                <a:latin typeface="Comic Sans MS" panose="030F0702030302020204" pitchFamily="66" charset="0"/>
              </a:rPr>
              <a:t>itd</a:t>
            </a:r>
            <a:r>
              <a:rPr lang="en-US" sz="2000" dirty="0">
                <a:solidFill>
                  <a:srgbClr val="FFFFFF"/>
                </a:solidFill>
                <a:latin typeface="Comic Sans MS" panose="030F0702030302020204" pitchFamily="66" charset="0"/>
              </a:rPr>
              <a:t>…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rgbClr val="FFFFFF"/>
                </a:solidFill>
                <a:latin typeface="Comic Sans MS" panose="030F0702030302020204" pitchFamily="66" charset="0"/>
              </a:rPr>
              <a:t>Na </a:t>
            </a:r>
            <a:r>
              <a:rPr lang="en-US" sz="2000" dirty="0" err="1">
                <a:solidFill>
                  <a:srgbClr val="FFFFFF"/>
                </a:solidFill>
                <a:latin typeface="Comic Sans MS" panose="030F0702030302020204" pitchFamily="66" charset="0"/>
              </a:rPr>
              <a:t>koncertima</a:t>
            </a:r>
            <a:r>
              <a:rPr lang="en-US" sz="2000" dirty="0">
                <a:solidFill>
                  <a:srgbClr val="FFFFFF"/>
                </a:solidFill>
                <a:latin typeface="Comic Sans MS" panose="030F0702030302020204" pitchFamily="66" charset="0"/>
              </a:rPr>
              <a:t> se </a:t>
            </a:r>
            <a:r>
              <a:rPr lang="en-US" sz="2000" dirty="0" err="1">
                <a:solidFill>
                  <a:srgbClr val="FFFFFF"/>
                </a:solidFill>
                <a:latin typeface="Comic Sans MS" panose="030F0702030302020204" pitchFamily="66" charset="0"/>
              </a:rPr>
              <a:t>ostvaruje</a:t>
            </a:r>
            <a:r>
              <a:rPr lang="en-US" sz="2000" dirty="0"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omic Sans MS" panose="030F0702030302020204" pitchFamily="66" charset="0"/>
              </a:rPr>
              <a:t>lepa</a:t>
            </a:r>
            <a:r>
              <a:rPr lang="en-US" sz="2000" dirty="0"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omic Sans MS" panose="030F0702030302020204" pitchFamily="66" charset="0"/>
              </a:rPr>
              <a:t>saradnja</a:t>
            </a:r>
            <a:r>
              <a:rPr lang="en-US" sz="2000" dirty="0"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omic Sans MS" panose="030F0702030302020204" pitchFamily="66" charset="0"/>
              </a:rPr>
              <a:t>sa</a:t>
            </a:r>
            <a:r>
              <a:rPr lang="en-US" sz="2000" dirty="0">
                <a:solidFill>
                  <a:srgbClr val="FFFFFF"/>
                </a:solidFill>
                <a:latin typeface="Comic Sans MS" panose="030F0702030302020204" pitchFamily="66" charset="0"/>
              </a:rPr>
              <a:t> </a:t>
            </a:r>
            <a:r>
              <a:rPr lang="en-US" sz="2000" dirty="0" err="1">
                <a:solidFill>
                  <a:srgbClr val="FFFFFF"/>
                </a:solidFill>
                <a:latin typeface="Comic Sans MS" panose="030F0702030302020204" pitchFamily="66" charset="0"/>
              </a:rPr>
              <a:t>Muzičkom</a:t>
            </a:r>
            <a:r>
              <a:rPr lang="en-US" sz="2000" dirty="0"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omic Sans MS" panose="030F0702030302020204" pitchFamily="66" charset="0"/>
              </a:rPr>
              <a:t>školom</a:t>
            </a:r>
            <a:r>
              <a:rPr lang="en-US" sz="2000" dirty="0">
                <a:solidFill>
                  <a:srgbClr val="FFFFFF"/>
                </a:solidFill>
                <a:latin typeface="Comic Sans MS" panose="030F0702030302020204" pitchFamily="66" charset="0"/>
              </a:rPr>
              <a:t>, </a:t>
            </a:r>
            <a:r>
              <a:rPr lang="en-US" sz="2000" dirty="0" err="1">
                <a:solidFill>
                  <a:srgbClr val="FFFFFF"/>
                </a:solidFill>
                <a:latin typeface="Comic Sans MS" panose="030F0702030302020204" pitchFamily="66" charset="0"/>
              </a:rPr>
              <a:t>Kulturnim</a:t>
            </a:r>
            <a:r>
              <a:rPr lang="en-US" sz="2000" dirty="0"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omic Sans MS" panose="030F0702030302020204" pitchFamily="66" charset="0"/>
              </a:rPr>
              <a:t>centrom</a:t>
            </a:r>
            <a:r>
              <a:rPr lang="en-US" sz="2000" dirty="0"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omic Sans MS" panose="030F0702030302020204" pitchFamily="66" charset="0"/>
              </a:rPr>
              <a:t>kao</a:t>
            </a:r>
            <a:r>
              <a:rPr lang="en-US" sz="2000" dirty="0">
                <a:solidFill>
                  <a:srgbClr val="FFFFFF"/>
                </a:solidFill>
                <a:latin typeface="Comic Sans MS" panose="030F0702030302020204" pitchFamily="66" charset="0"/>
              </a:rPr>
              <a:t> </a:t>
            </a:r>
            <a:r>
              <a:rPr lang="en-US" sz="2000" dirty="0" err="1">
                <a:solidFill>
                  <a:srgbClr val="FFFFFF"/>
                </a:solidFill>
                <a:latin typeface="Comic Sans MS" panose="030F0702030302020204" pitchFamily="66" charset="0"/>
              </a:rPr>
              <a:t>i</a:t>
            </a:r>
            <a:r>
              <a:rPr lang="en-US" sz="2000" dirty="0">
                <a:solidFill>
                  <a:srgbClr val="FFFFFF"/>
                </a:solidFill>
                <a:latin typeface="Comic Sans MS" panose="030F0702030302020204" pitchFamily="66" charset="0"/>
              </a:rPr>
              <a:t> </a:t>
            </a:r>
            <a:r>
              <a:rPr lang="en-US" sz="2000" dirty="0" err="1">
                <a:solidFill>
                  <a:srgbClr val="FFFFFF"/>
                </a:solidFill>
                <a:latin typeface="Comic Sans MS" panose="030F0702030302020204" pitchFamily="66" charset="0"/>
              </a:rPr>
              <a:t>sa</a:t>
            </a:r>
            <a:r>
              <a:rPr lang="en-US" sz="2000" dirty="0"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omic Sans MS" panose="030F0702030302020204" pitchFamily="66" charset="0"/>
              </a:rPr>
              <a:t>ostalim</a:t>
            </a:r>
            <a:r>
              <a:rPr lang="en-US" sz="2000" dirty="0"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omic Sans MS" panose="030F0702030302020204" pitchFamily="66" charset="0"/>
              </a:rPr>
              <a:t>ustanovama</a:t>
            </a:r>
            <a:r>
              <a:rPr lang="en-US" sz="2000" dirty="0">
                <a:solidFill>
                  <a:srgbClr val="FFFFFF"/>
                </a:solidFill>
                <a:latin typeface="Comic Sans MS" panose="030F0702030302020204" pitchFamily="66" charset="0"/>
              </a:rPr>
              <a:t> u </a:t>
            </a:r>
            <a:r>
              <a:rPr lang="en-US" sz="2000" dirty="0" err="1">
                <a:solidFill>
                  <a:srgbClr val="FFFFFF"/>
                </a:solidFill>
                <a:latin typeface="Comic Sans MS" panose="030F0702030302020204" pitchFamily="66" charset="0"/>
              </a:rPr>
              <a:t>našoj</a:t>
            </a:r>
            <a:r>
              <a:rPr lang="en-US" sz="2000" dirty="0"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omic Sans MS" panose="030F0702030302020204" pitchFamily="66" charset="0"/>
              </a:rPr>
              <a:t>sredini</a:t>
            </a:r>
            <a:r>
              <a:rPr lang="en-US" sz="2000" dirty="0">
                <a:solidFill>
                  <a:srgbClr val="FFFFFF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EABAC6-7F50-4630-A22E-7E34C3F6B0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6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971" r="-1" b="10333"/>
          <a:stretch/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2" name="pupils">
            <a:hlinkClick r:id="" action="ppaction://media"/>
            <a:extLst>
              <a:ext uri="{FF2B5EF4-FFF2-40B4-BE49-F238E27FC236}">
                <a16:creationId xmlns:a16="http://schemas.microsoft.com/office/drawing/2014/main" id="{2B5DC44A-FBE1-F6CE-8595-BC11BBB484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697478" y="6413799"/>
            <a:ext cx="428326" cy="44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00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8000"/>
    </mc:Choice>
    <mc:Fallback xmlns="">
      <p:transition spd="slow" advClick="0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2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7B4252-2ACB-4ACC-993E-E6009E59AE66}"/>
              </a:ext>
            </a:extLst>
          </p:cNvPr>
          <p:cNvSpPr txBox="1"/>
          <p:nvPr/>
        </p:nvSpPr>
        <p:spPr>
          <a:xfrm>
            <a:off x="421257" y="1720589"/>
            <a:ext cx="4386637" cy="35512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>
                <a:ea typeface="+mn-lt"/>
                <a:cs typeface="+mn-lt"/>
              </a:rPr>
              <a:t>	</a:t>
            </a:r>
            <a:r>
              <a:rPr lang="en-US" sz="2400" dirty="0">
                <a:latin typeface="Comic Sans MS" panose="030F0702030302020204" pitchFamily="66" charset="0"/>
                <a:ea typeface="+mn-lt"/>
                <a:cs typeface="+mn-lt"/>
              </a:rPr>
              <a:t>Na </a:t>
            </a:r>
            <a:r>
              <a:rPr lang="en-US" sz="2400" dirty="0" err="1">
                <a:latin typeface="Comic Sans MS" panose="030F0702030302020204" pitchFamily="66" charset="0"/>
                <a:ea typeface="+mn-lt"/>
                <a:cs typeface="+mn-lt"/>
              </a:rPr>
              <a:t>Letnjikovcu</a:t>
            </a:r>
            <a:r>
              <a:rPr lang="en-US" sz="2400" dirty="0">
                <a:latin typeface="Comic Sans MS" panose="030F0702030302020204" pitchFamily="66" charset="0"/>
                <a:ea typeface="+mn-lt"/>
                <a:cs typeface="+mn-lt"/>
              </a:rPr>
              <a:t> </a:t>
            </a:r>
            <a:r>
              <a:rPr lang="en-US" sz="2400" dirty="0" err="1">
                <a:latin typeface="Comic Sans MS" panose="030F0702030302020204" pitchFamily="66" charset="0"/>
                <a:ea typeface="+mn-lt"/>
                <a:cs typeface="+mn-lt"/>
              </a:rPr>
              <a:t>smo</a:t>
            </a:r>
            <a:r>
              <a:rPr lang="en-US" sz="2400" dirty="0">
                <a:latin typeface="Comic Sans MS" panose="030F0702030302020204" pitchFamily="66" charset="0"/>
                <a:ea typeface="+mn-lt"/>
                <a:cs typeface="+mn-lt"/>
              </a:rPr>
              <a:t> </a:t>
            </a:r>
            <a:r>
              <a:rPr lang="en-US" sz="2400" dirty="0" err="1">
                <a:latin typeface="Comic Sans MS" panose="030F0702030302020204" pitchFamily="66" charset="0"/>
                <a:ea typeface="+mn-lt"/>
                <a:cs typeface="+mn-lt"/>
              </a:rPr>
              <a:t>pevali</a:t>
            </a:r>
            <a:r>
              <a:rPr lang="en-US" sz="2400" dirty="0">
                <a:latin typeface="Comic Sans MS" panose="030F0702030302020204" pitchFamily="66" charset="0"/>
                <a:ea typeface="+mn-lt"/>
                <a:cs typeface="+mn-lt"/>
              </a:rPr>
              <a:t> </a:t>
            </a:r>
            <a:r>
              <a:rPr lang="en-US" sz="2400" dirty="0" err="1">
                <a:latin typeface="Comic Sans MS" panose="030F0702030302020204" pitchFamily="66" charset="0"/>
                <a:ea typeface="+mn-lt"/>
                <a:cs typeface="+mn-lt"/>
              </a:rPr>
              <a:t>duhovnu</a:t>
            </a:r>
            <a:r>
              <a:rPr lang="en-US" sz="2400" dirty="0">
                <a:latin typeface="Comic Sans MS" panose="030F0702030302020204" pitchFamily="66" charset="0"/>
                <a:ea typeface="+mn-lt"/>
                <a:cs typeface="+mn-lt"/>
              </a:rPr>
              <a:t> </a:t>
            </a:r>
            <a:r>
              <a:rPr lang="en-US" sz="2400" dirty="0" err="1">
                <a:latin typeface="Comic Sans MS" panose="030F0702030302020204" pitchFamily="66" charset="0"/>
                <a:ea typeface="+mn-lt"/>
                <a:cs typeface="+mn-lt"/>
              </a:rPr>
              <a:t>muziku</a:t>
            </a:r>
            <a:r>
              <a:rPr lang="en-US" sz="2400" dirty="0">
                <a:latin typeface="Comic Sans MS" panose="030F0702030302020204" pitchFamily="66" charset="0"/>
                <a:ea typeface="+mn-lt"/>
                <a:cs typeface="+mn-lt"/>
              </a:rPr>
              <a:t>, </a:t>
            </a:r>
            <a:r>
              <a:rPr lang="en-US" sz="2400" dirty="0" err="1">
                <a:latin typeface="Comic Sans MS" panose="030F0702030302020204" pitchFamily="66" charset="0"/>
                <a:ea typeface="+mn-lt"/>
                <a:cs typeface="+mn-lt"/>
              </a:rPr>
              <a:t>odnosno</a:t>
            </a:r>
            <a:r>
              <a:rPr lang="en-US" sz="2400" dirty="0">
                <a:latin typeface="Comic Sans MS" panose="030F0702030302020204" pitchFamily="66" charset="0"/>
                <a:ea typeface="+mn-lt"/>
                <a:cs typeface="+mn-lt"/>
              </a:rPr>
              <a:t> </a:t>
            </a:r>
            <a:r>
              <a:rPr lang="en-US" sz="2400" dirty="0" err="1">
                <a:latin typeface="Comic Sans MS" panose="030F0702030302020204" pitchFamily="66" charset="0"/>
                <a:ea typeface="+mn-lt"/>
                <a:cs typeface="+mn-lt"/>
              </a:rPr>
              <a:t>crkveni</a:t>
            </a:r>
            <a:r>
              <a:rPr lang="en-US" sz="2400" dirty="0">
                <a:latin typeface="Comic Sans MS" panose="030F0702030302020204" pitchFamily="66" charset="0"/>
                <a:ea typeface="+mn-lt"/>
                <a:cs typeface="+mn-lt"/>
              </a:rPr>
              <a:t> </a:t>
            </a:r>
            <a:r>
              <a:rPr lang="en-US" sz="2400" dirty="0" err="1">
                <a:latin typeface="Comic Sans MS" panose="030F0702030302020204" pitchFamily="66" charset="0"/>
                <a:ea typeface="+mn-lt"/>
                <a:cs typeface="+mn-lt"/>
              </a:rPr>
              <a:t>repertoar</a:t>
            </a:r>
            <a:r>
              <a:rPr lang="en-US" sz="2400" dirty="0">
                <a:latin typeface="Comic Sans MS" panose="030F0702030302020204" pitchFamily="66" charset="0"/>
                <a:ea typeface="+mn-lt"/>
                <a:cs typeface="+mn-lt"/>
              </a:rPr>
              <a:t>.</a:t>
            </a:r>
            <a:endParaRPr lang="en-US" sz="2400" dirty="0">
              <a:latin typeface="Comic Sans MS" panose="030F0702030302020204" pitchFamily="66" charset="0"/>
              <a:cs typeface="Calibri"/>
            </a:endParaRPr>
          </a:p>
          <a:p>
            <a:r>
              <a:rPr lang="en-US" sz="2400" dirty="0">
                <a:latin typeface="Comic Sans MS" panose="030F0702030302020204" pitchFamily="66" charset="0"/>
                <a:ea typeface="+mn-lt"/>
                <a:cs typeface="+mn-lt"/>
              </a:rPr>
              <a:t>	</a:t>
            </a:r>
            <a:r>
              <a:rPr lang="en-US" sz="2400" dirty="0" err="1">
                <a:latin typeface="Comic Sans MS" panose="030F0702030302020204" pitchFamily="66" charset="0"/>
                <a:ea typeface="+mn-lt"/>
                <a:cs typeface="+mn-lt"/>
              </a:rPr>
              <a:t>Horska</a:t>
            </a:r>
            <a:r>
              <a:rPr lang="en-US" sz="2400" dirty="0">
                <a:latin typeface="Comic Sans MS" panose="030F0702030302020204" pitchFamily="66" charset="0"/>
                <a:ea typeface="+mn-lt"/>
                <a:cs typeface="+mn-lt"/>
              </a:rPr>
              <a:t> </a:t>
            </a:r>
            <a:r>
              <a:rPr lang="en-US" sz="2400" dirty="0" err="1">
                <a:latin typeface="Comic Sans MS" panose="030F0702030302020204" pitchFamily="66" charset="0"/>
                <a:ea typeface="+mn-lt"/>
                <a:cs typeface="+mn-lt"/>
              </a:rPr>
              <a:t>sekcija</a:t>
            </a:r>
            <a:r>
              <a:rPr lang="en-US" sz="2400" dirty="0">
                <a:latin typeface="Comic Sans MS" panose="030F0702030302020204" pitchFamily="66" charset="0"/>
                <a:ea typeface="+mn-lt"/>
                <a:cs typeface="+mn-lt"/>
              </a:rPr>
              <a:t> </a:t>
            </a:r>
            <a:r>
              <a:rPr lang="en-US" sz="2400" dirty="0" err="1">
                <a:latin typeface="Comic Sans MS" panose="030F0702030302020204" pitchFamily="66" charset="0"/>
                <a:ea typeface="+mn-lt"/>
                <a:cs typeface="+mn-lt"/>
              </a:rPr>
              <a:t>tradicionalno</a:t>
            </a:r>
            <a:r>
              <a:rPr lang="en-US" sz="2400" dirty="0">
                <a:latin typeface="Comic Sans MS" panose="030F0702030302020204" pitchFamily="66" charset="0"/>
                <a:ea typeface="+mn-lt"/>
                <a:cs typeface="+mn-lt"/>
              </a:rPr>
              <a:t> </a:t>
            </a:r>
            <a:r>
              <a:rPr lang="en-US" sz="2400" dirty="0" err="1">
                <a:latin typeface="Comic Sans MS" panose="030F0702030302020204" pitchFamily="66" charset="0"/>
                <a:ea typeface="+mn-lt"/>
                <a:cs typeface="+mn-lt"/>
              </a:rPr>
              <a:t>učestvuje</a:t>
            </a:r>
            <a:r>
              <a:rPr lang="en-US" sz="2400" dirty="0">
                <a:latin typeface="Comic Sans MS" panose="030F0702030302020204" pitchFamily="66" charset="0"/>
                <a:ea typeface="+mn-lt"/>
                <a:cs typeface="+mn-lt"/>
              </a:rPr>
              <a:t> za Dan </a:t>
            </a:r>
            <a:r>
              <a:rPr lang="en-US" sz="2400" dirty="0" err="1">
                <a:latin typeface="Comic Sans MS" panose="030F0702030302020204" pitchFamily="66" charset="0"/>
                <a:ea typeface="+mn-lt"/>
                <a:cs typeface="+mn-lt"/>
              </a:rPr>
              <a:t>škole</a:t>
            </a:r>
            <a:r>
              <a:rPr lang="en-US" sz="2400" dirty="0">
                <a:latin typeface="Comic Sans MS" panose="030F0702030302020204" pitchFamily="66" charset="0"/>
                <a:ea typeface="+mn-lt"/>
                <a:cs typeface="+mn-lt"/>
              </a:rPr>
              <a:t> </a:t>
            </a:r>
            <a:r>
              <a:rPr lang="en-US" sz="2400" dirty="0" err="1">
                <a:latin typeface="Comic Sans MS" panose="030F0702030302020204" pitchFamily="66" charset="0"/>
                <a:ea typeface="+mn-lt"/>
                <a:cs typeface="+mn-lt"/>
              </a:rPr>
              <a:t>i</a:t>
            </a:r>
            <a:r>
              <a:rPr lang="en-US" sz="2400" dirty="0">
                <a:latin typeface="Comic Sans MS" panose="030F0702030302020204" pitchFamily="66" charset="0"/>
                <a:ea typeface="+mn-lt"/>
                <a:cs typeface="+mn-lt"/>
              </a:rPr>
              <a:t> </a:t>
            </a:r>
            <a:r>
              <a:rPr lang="en-US" sz="2400" dirty="0" err="1">
                <a:latin typeface="Comic Sans MS" panose="030F0702030302020204" pitchFamily="66" charset="0"/>
                <a:ea typeface="+mn-lt"/>
                <a:cs typeface="+mn-lt"/>
              </a:rPr>
              <a:t>na</a:t>
            </a:r>
            <a:r>
              <a:rPr lang="en-US" sz="2400" dirty="0">
                <a:latin typeface="Comic Sans MS" panose="030F0702030302020204" pitchFamily="66" charset="0"/>
                <a:ea typeface="+mn-lt"/>
                <a:cs typeface="+mn-lt"/>
              </a:rPr>
              <a:t> </a:t>
            </a:r>
            <a:r>
              <a:rPr lang="en-US" sz="2400" dirty="0" err="1">
                <a:latin typeface="Comic Sans MS" panose="030F0702030302020204" pitchFamily="66" charset="0"/>
                <a:ea typeface="+mn-lt"/>
                <a:cs typeface="+mn-lt"/>
              </a:rPr>
              <a:t>kraju</a:t>
            </a:r>
            <a:r>
              <a:rPr lang="en-US" sz="2400" dirty="0">
                <a:latin typeface="Comic Sans MS" panose="030F0702030302020204" pitchFamily="66" charset="0"/>
                <a:ea typeface="+mn-lt"/>
                <a:cs typeface="+mn-lt"/>
              </a:rPr>
              <a:t> </a:t>
            </a:r>
            <a:r>
              <a:rPr lang="en-US" sz="2400" dirty="0" err="1">
                <a:latin typeface="Comic Sans MS" panose="030F0702030302020204" pitchFamily="66" charset="0"/>
                <a:ea typeface="+mn-lt"/>
                <a:cs typeface="+mn-lt"/>
              </a:rPr>
              <a:t>svake</a:t>
            </a:r>
            <a:r>
              <a:rPr lang="en-US" sz="2400" dirty="0">
                <a:latin typeface="Comic Sans MS" panose="030F0702030302020204" pitchFamily="66" charset="0"/>
                <a:ea typeface="+mn-lt"/>
                <a:cs typeface="+mn-lt"/>
              </a:rPr>
              <a:t> </a:t>
            </a:r>
            <a:r>
              <a:rPr lang="en-US" sz="2400" dirty="0" err="1">
                <a:latin typeface="Comic Sans MS" panose="030F0702030302020204" pitchFamily="66" charset="0"/>
                <a:ea typeface="+mn-lt"/>
                <a:cs typeface="+mn-lt"/>
              </a:rPr>
              <a:t>školske</a:t>
            </a:r>
            <a:r>
              <a:rPr lang="en-US" sz="2400" dirty="0">
                <a:latin typeface="Comic Sans MS" panose="030F0702030302020204" pitchFamily="66" charset="0"/>
                <a:ea typeface="+mn-lt"/>
                <a:cs typeface="+mn-lt"/>
              </a:rPr>
              <a:t> </a:t>
            </a:r>
            <a:r>
              <a:rPr lang="en-US" sz="2400" dirty="0" err="1">
                <a:latin typeface="Comic Sans MS" panose="030F0702030302020204" pitchFamily="66" charset="0"/>
                <a:ea typeface="+mn-lt"/>
                <a:cs typeface="+mn-lt"/>
              </a:rPr>
              <a:t>godine</a:t>
            </a:r>
            <a:r>
              <a:rPr lang="en-US" sz="2400" dirty="0">
                <a:latin typeface="Comic Sans MS" panose="030F0702030302020204" pitchFamily="66" charset="0"/>
                <a:ea typeface="+mn-lt"/>
                <a:cs typeface="+mn-lt"/>
              </a:rPr>
              <a:t> </a:t>
            </a:r>
            <a:r>
              <a:rPr lang="en-US" sz="2400" dirty="0" err="1">
                <a:latin typeface="Comic Sans MS" panose="030F0702030302020204" pitchFamily="66" charset="0"/>
                <a:ea typeface="+mn-lt"/>
                <a:cs typeface="+mn-lt"/>
              </a:rPr>
              <a:t>održava</a:t>
            </a:r>
            <a:r>
              <a:rPr lang="en-US" sz="2400" dirty="0">
                <a:latin typeface="Comic Sans MS" panose="030F0702030302020204" pitchFamily="66" charset="0"/>
                <a:ea typeface="+mn-lt"/>
                <a:cs typeface="+mn-lt"/>
              </a:rPr>
              <a:t> se </a:t>
            </a:r>
            <a:r>
              <a:rPr lang="en-US" sz="2400" dirty="0" err="1">
                <a:latin typeface="Comic Sans MS" panose="030F0702030302020204" pitchFamily="66" charset="0"/>
                <a:ea typeface="+mn-lt"/>
                <a:cs typeface="+mn-lt"/>
              </a:rPr>
              <a:t>Horsko</a:t>
            </a:r>
            <a:r>
              <a:rPr lang="en-US" sz="2400" dirty="0">
                <a:latin typeface="Comic Sans MS" panose="030F0702030302020204" pitchFamily="66" charset="0"/>
                <a:ea typeface="+mn-lt"/>
                <a:cs typeface="+mn-lt"/>
              </a:rPr>
              <a:t> </a:t>
            </a:r>
            <a:r>
              <a:rPr lang="en-US" sz="2400" dirty="0" err="1">
                <a:latin typeface="Comic Sans MS" panose="030F0702030302020204" pitchFamily="66" charset="0"/>
                <a:ea typeface="+mn-lt"/>
                <a:cs typeface="+mn-lt"/>
              </a:rPr>
              <a:t>veče</a:t>
            </a:r>
            <a:r>
              <a:rPr lang="en-US" sz="2400" dirty="0">
                <a:latin typeface="Comic Sans MS" panose="030F0702030302020204" pitchFamily="66" charset="0"/>
                <a:ea typeface="+mn-lt"/>
                <a:cs typeface="+mn-lt"/>
              </a:rPr>
              <a:t> </a:t>
            </a:r>
            <a:r>
              <a:rPr lang="en-US" sz="2400" dirty="0" err="1">
                <a:latin typeface="Comic Sans MS" panose="030F0702030302020204" pitchFamily="66" charset="0"/>
                <a:ea typeface="+mn-lt"/>
                <a:cs typeface="+mn-lt"/>
              </a:rPr>
              <a:t>kako</a:t>
            </a:r>
            <a:r>
              <a:rPr lang="en-US" sz="2400" dirty="0">
                <a:latin typeface="Comic Sans MS" panose="030F0702030302020204" pitchFamily="66" charset="0"/>
                <a:ea typeface="+mn-lt"/>
                <a:cs typeface="+mn-lt"/>
              </a:rPr>
              <a:t> bi </a:t>
            </a:r>
            <a:r>
              <a:rPr lang="en-US" sz="2400" dirty="0" err="1">
                <a:latin typeface="Comic Sans MS" panose="030F0702030302020204" pitchFamily="66" charset="0"/>
                <a:ea typeface="+mn-lt"/>
                <a:cs typeface="+mn-lt"/>
              </a:rPr>
              <a:t>roditelji</a:t>
            </a:r>
            <a:r>
              <a:rPr lang="en-US" sz="2400" dirty="0">
                <a:latin typeface="Comic Sans MS" panose="030F0702030302020204" pitchFamily="66" charset="0"/>
                <a:ea typeface="+mn-lt"/>
                <a:cs typeface="+mn-lt"/>
              </a:rPr>
              <a:t> </a:t>
            </a:r>
            <a:r>
              <a:rPr lang="en-US" sz="2400" dirty="0" err="1">
                <a:latin typeface="Comic Sans MS" panose="030F0702030302020204" pitchFamily="66" charset="0"/>
                <a:ea typeface="+mn-lt"/>
                <a:cs typeface="+mn-lt"/>
              </a:rPr>
              <a:t>i</a:t>
            </a:r>
            <a:r>
              <a:rPr lang="en-US" sz="2400" dirty="0">
                <a:latin typeface="Comic Sans MS" panose="030F0702030302020204" pitchFamily="66" charset="0"/>
                <a:ea typeface="+mn-lt"/>
                <a:cs typeface="+mn-lt"/>
              </a:rPr>
              <a:t> </a:t>
            </a:r>
            <a:r>
              <a:rPr lang="en-US" sz="2400" dirty="0" err="1">
                <a:latin typeface="Comic Sans MS" panose="030F0702030302020204" pitchFamily="66" charset="0"/>
                <a:ea typeface="+mn-lt"/>
                <a:cs typeface="+mn-lt"/>
              </a:rPr>
              <a:t>prijatelji</a:t>
            </a:r>
            <a:r>
              <a:rPr lang="en-US" sz="2400" dirty="0">
                <a:latin typeface="Comic Sans MS" panose="030F0702030302020204" pitchFamily="66" charset="0"/>
                <a:ea typeface="+mn-lt"/>
                <a:cs typeface="+mn-lt"/>
              </a:rPr>
              <a:t> </a:t>
            </a:r>
            <a:r>
              <a:rPr lang="en-US" sz="2400" dirty="0" err="1">
                <a:latin typeface="Comic Sans MS" panose="030F0702030302020204" pitchFamily="66" charset="0"/>
                <a:ea typeface="+mn-lt"/>
                <a:cs typeface="+mn-lt"/>
              </a:rPr>
              <a:t>mogli</a:t>
            </a:r>
            <a:r>
              <a:rPr lang="en-US" sz="2400" dirty="0">
                <a:latin typeface="Comic Sans MS" panose="030F0702030302020204" pitchFamily="66" charset="0"/>
                <a:ea typeface="+mn-lt"/>
                <a:cs typeface="+mn-lt"/>
              </a:rPr>
              <a:t> da </a:t>
            </a:r>
            <a:r>
              <a:rPr lang="en-US" sz="2400" dirty="0" err="1">
                <a:latin typeface="Comic Sans MS" panose="030F0702030302020204" pitchFamily="66" charset="0"/>
                <a:ea typeface="+mn-lt"/>
                <a:cs typeface="+mn-lt"/>
              </a:rPr>
              <a:t>uživaju</a:t>
            </a:r>
            <a:r>
              <a:rPr lang="en-US" sz="2400" dirty="0">
                <a:latin typeface="Comic Sans MS" panose="030F0702030302020204" pitchFamily="66" charset="0"/>
                <a:ea typeface="+mn-lt"/>
                <a:cs typeface="+mn-lt"/>
              </a:rPr>
              <a:t> </a:t>
            </a:r>
            <a:r>
              <a:rPr lang="en-US" sz="2400" dirty="0" err="1">
                <a:latin typeface="Comic Sans MS" panose="030F0702030302020204" pitchFamily="66" charset="0"/>
                <a:ea typeface="+mn-lt"/>
                <a:cs typeface="+mn-lt"/>
              </a:rPr>
              <a:t>i</a:t>
            </a:r>
            <a:r>
              <a:rPr lang="en-US" sz="2400" dirty="0">
                <a:latin typeface="Comic Sans MS" panose="030F0702030302020204" pitchFamily="66" charset="0"/>
                <a:ea typeface="+mn-lt"/>
                <a:cs typeface="+mn-lt"/>
              </a:rPr>
              <a:t> </a:t>
            </a:r>
            <a:r>
              <a:rPr lang="en-US" sz="2400" dirty="0" err="1">
                <a:latin typeface="Comic Sans MS" panose="030F0702030302020204" pitchFamily="66" charset="0"/>
                <a:ea typeface="+mn-lt"/>
                <a:cs typeface="+mn-lt"/>
              </a:rPr>
              <a:t>uvide</a:t>
            </a:r>
            <a:r>
              <a:rPr lang="en-US" sz="2400" dirty="0">
                <a:latin typeface="Comic Sans MS" panose="030F0702030302020204" pitchFamily="66" charset="0"/>
                <a:ea typeface="+mn-lt"/>
                <a:cs typeface="+mn-lt"/>
              </a:rPr>
              <a:t> </a:t>
            </a:r>
            <a:r>
              <a:rPr lang="en-US" sz="2400" dirty="0" err="1">
                <a:latin typeface="Comic Sans MS" panose="030F0702030302020204" pitchFamily="66" charset="0"/>
                <a:ea typeface="+mn-lt"/>
                <a:cs typeface="+mn-lt"/>
              </a:rPr>
              <a:t>plodove</a:t>
            </a:r>
            <a:r>
              <a:rPr lang="en-US" sz="2400" dirty="0">
                <a:latin typeface="Comic Sans MS" panose="030F0702030302020204" pitchFamily="66" charset="0"/>
                <a:ea typeface="+mn-lt"/>
                <a:cs typeface="+mn-lt"/>
              </a:rPr>
              <a:t> </a:t>
            </a:r>
            <a:r>
              <a:rPr lang="en-US" sz="2400" dirty="0" err="1">
                <a:latin typeface="Comic Sans MS" panose="030F0702030302020204" pitchFamily="66" charset="0"/>
                <a:ea typeface="+mn-lt"/>
                <a:cs typeface="+mn-lt"/>
              </a:rPr>
              <a:t>rada</a:t>
            </a:r>
            <a:r>
              <a:rPr lang="en-US" sz="2400" dirty="0">
                <a:latin typeface="Comic Sans MS" panose="030F0702030302020204" pitchFamily="66" charset="0"/>
                <a:ea typeface="+mn-lt"/>
                <a:cs typeface="+mn-lt"/>
              </a:rPr>
              <a:t>.</a:t>
            </a:r>
            <a:endParaRPr lang="en-US" sz="2400" dirty="0">
              <a:latin typeface="Comic Sans MS" panose="030F0702030302020204" pitchFamily="66" charset="0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6329C5-0FCB-4741-BEB8-921D4E2D68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08" r="-1" b="14600"/>
          <a:stretch/>
        </p:blipFill>
        <p:spPr>
          <a:xfrm>
            <a:off x="4818052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79DF59-F64D-466A-A08B-04B1894466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67" b="12821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we sang">
            <a:hlinkClick r:id="" action="ppaction://media"/>
            <a:extLst>
              <a:ext uri="{FF2B5EF4-FFF2-40B4-BE49-F238E27FC236}">
                <a16:creationId xmlns:a16="http://schemas.microsoft.com/office/drawing/2014/main" id="{5A8A0CB4-AAD4-D1BD-0446-276CAE2EEE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654347" y="6327535"/>
            <a:ext cx="471458" cy="45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42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0"/>
    </mc:Choice>
    <mc:Fallback xmlns="">
      <p:transition spd="slow" advClick="0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F6B5C8-810B-4E8C-AF04-BD875C39C5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/>
          <a:stretch/>
        </p:blipFill>
        <p:spPr>
          <a:xfrm>
            <a:off x="20" y="11216"/>
            <a:ext cx="12188932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7B4252-2ACB-4ACC-993E-E6009E59AE66}"/>
              </a:ext>
            </a:extLst>
          </p:cNvPr>
          <p:cNvSpPr txBox="1"/>
          <p:nvPr/>
        </p:nvSpPr>
        <p:spPr>
          <a:xfrm>
            <a:off x="4125504" y="6111979"/>
            <a:ext cx="9565028" cy="12492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err="1">
                <a:latin typeface="Comic Sans MS"/>
              </a:rPr>
              <a:t>manje</a:t>
            </a:r>
            <a:r>
              <a:rPr lang="en-US" sz="4400">
                <a:latin typeface="Comic Sans MS"/>
              </a:rPr>
              <a:t> </a:t>
            </a:r>
            <a:r>
              <a:rPr lang="en-US" sz="4400" err="1">
                <a:latin typeface="Comic Sans MS"/>
              </a:rPr>
              <a:t>ili</a:t>
            </a:r>
            <a:r>
              <a:rPr lang="en-US" sz="4400">
                <a:latin typeface="Comic Sans MS"/>
              </a:rPr>
              <a:t> ...</a:t>
            </a:r>
            <a:endParaRPr lang="sr-Latn-RS" sz="4400">
              <a:ea typeface="Calibri"/>
              <a:cs typeface="Calibri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59E0926-AC20-4D4E-B051-5056A4234F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2872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4070"/>
    </mc:Choice>
    <mc:Fallback xmlns="">
      <p:transition spd="slow" advTm="4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FF8827-2DBF-4659-AA49-326A1CA350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6" b="3239"/>
          <a:stretch/>
        </p:blipFill>
        <p:spPr>
          <a:xfrm>
            <a:off x="-201282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7B4252-2ACB-4ACC-993E-E6009E59AE66}"/>
              </a:ext>
            </a:extLst>
          </p:cNvPr>
          <p:cNvSpPr txBox="1"/>
          <p:nvPr/>
        </p:nvSpPr>
        <p:spPr>
          <a:xfrm>
            <a:off x="8667421" y="2376691"/>
            <a:ext cx="3505888" cy="40015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2400" err="1">
                <a:latin typeface="Comic Sans MS"/>
              </a:rPr>
              <a:t>Naša</a:t>
            </a:r>
            <a:r>
              <a:rPr lang="en-US" sz="2400">
                <a:latin typeface="Comic Sans MS"/>
              </a:rPr>
              <a:t> </a:t>
            </a:r>
            <a:r>
              <a:rPr lang="en-US" sz="2400" err="1">
                <a:latin typeface="Comic Sans MS"/>
              </a:rPr>
              <a:t>škola</a:t>
            </a:r>
            <a:r>
              <a:rPr lang="en-US" sz="2400">
                <a:latin typeface="Comic Sans MS"/>
              </a:rPr>
              <a:t> se </a:t>
            </a:r>
            <a:r>
              <a:rPr lang="en-US" sz="2400" err="1">
                <a:latin typeface="Comic Sans MS"/>
              </a:rPr>
              <a:t>kao</a:t>
            </a:r>
            <a:r>
              <a:rPr lang="en-US" sz="2400">
                <a:latin typeface="Comic Sans MS"/>
              </a:rPr>
              <a:t> </a:t>
            </a:r>
            <a:r>
              <a:rPr lang="en-US" sz="2400" err="1">
                <a:latin typeface="Comic Sans MS"/>
              </a:rPr>
              <a:t>broj</a:t>
            </a:r>
            <a:r>
              <a:rPr lang="en-US" sz="2400">
                <a:latin typeface="Comic Sans MS"/>
              </a:rPr>
              <a:t> </a:t>
            </a:r>
            <a:r>
              <a:rPr lang="en-US" sz="2400" err="1">
                <a:latin typeface="Comic Sans MS"/>
              </a:rPr>
              <a:t>jedan</a:t>
            </a:r>
            <a:r>
              <a:rPr lang="en-US" sz="2400">
                <a:latin typeface="Comic Sans MS"/>
              </a:rPr>
              <a:t> dobro </a:t>
            </a:r>
            <a:r>
              <a:rPr lang="en-US" sz="2400" err="1">
                <a:latin typeface="Comic Sans MS"/>
              </a:rPr>
              <a:t>pokazala</a:t>
            </a:r>
            <a:r>
              <a:rPr lang="en-US" sz="2400">
                <a:latin typeface="Comic Sans MS"/>
              </a:rPr>
              <a:t> u </a:t>
            </a:r>
            <a:r>
              <a:rPr lang="en-US" sz="2400" err="1">
                <a:latin typeface="Comic Sans MS"/>
              </a:rPr>
              <a:t>atletici</a:t>
            </a:r>
            <a:r>
              <a:rPr lang="en-US" sz="2400">
                <a:latin typeface="Comic Sans MS"/>
              </a:rPr>
              <a:t> </a:t>
            </a:r>
            <a:r>
              <a:rPr lang="en-US" sz="2400" err="1">
                <a:latin typeface="Comic Sans MS"/>
              </a:rPr>
              <a:t>i</a:t>
            </a:r>
            <a:r>
              <a:rPr lang="en-US" sz="2400">
                <a:latin typeface="Comic Sans MS"/>
              </a:rPr>
              <a:t> </a:t>
            </a:r>
            <a:r>
              <a:rPr lang="en-US" sz="2400" err="1">
                <a:latin typeface="Comic Sans MS"/>
              </a:rPr>
              <a:t>odbojci</a:t>
            </a:r>
            <a:r>
              <a:rPr lang="en-US" sz="2400">
                <a:latin typeface="Comic Sans MS"/>
              </a:rPr>
              <a:t>.</a:t>
            </a:r>
          </a:p>
        </p:txBody>
      </p:sp>
      <p:pic>
        <p:nvPicPr>
          <p:cNvPr id="2" name="as number">
            <a:hlinkClick r:id="" action="ppaction://media"/>
            <a:extLst>
              <a:ext uri="{FF2B5EF4-FFF2-40B4-BE49-F238E27FC236}">
                <a16:creationId xmlns:a16="http://schemas.microsoft.com/office/drawing/2014/main" id="{52D02C7D-4A7D-B98B-4AFB-D5BDD19E4A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740611" y="6428177"/>
            <a:ext cx="457081" cy="42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13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811995-6BAB-43CB-8C48-A639FECC06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1" r="-1" b="8320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3" name="Freeform: Shape 9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53F221-72F9-6B5C-193E-610CF261A7AA}"/>
              </a:ext>
            </a:extLst>
          </p:cNvPr>
          <p:cNvSpPr txBox="1"/>
          <p:nvPr/>
        </p:nvSpPr>
        <p:spPr>
          <a:xfrm>
            <a:off x="618063" y="4856921"/>
            <a:ext cx="9565028" cy="124924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latin typeface="Comic Sans MS"/>
              </a:rPr>
              <a:t>Škola</a:t>
            </a:r>
            <a:r>
              <a:rPr lang="en-US" sz="2000" dirty="0">
                <a:latin typeface="Comic Sans MS"/>
              </a:rPr>
              <a:t> </a:t>
            </a:r>
            <a:r>
              <a:rPr lang="en-US" sz="2000" dirty="0" err="1">
                <a:latin typeface="Comic Sans MS"/>
              </a:rPr>
              <a:t>ume</a:t>
            </a:r>
            <a:r>
              <a:rPr lang="en-US" sz="2000" dirty="0">
                <a:latin typeface="Comic Sans MS"/>
              </a:rPr>
              <a:t> da </a:t>
            </a:r>
            <a:r>
              <a:rPr lang="en-US" sz="2000" dirty="0" err="1">
                <a:latin typeface="Comic Sans MS"/>
              </a:rPr>
              <a:t>bude</a:t>
            </a:r>
            <a:r>
              <a:rPr lang="en-US" sz="2000" dirty="0">
                <a:latin typeface="Comic Sans MS"/>
              </a:rPr>
              <a:t> mesto u </a:t>
            </a:r>
            <a:r>
              <a:rPr lang="en-US" sz="2000" dirty="0" err="1">
                <a:latin typeface="Comic Sans MS"/>
              </a:rPr>
              <a:t>kom</a:t>
            </a:r>
            <a:r>
              <a:rPr lang="en-US" sz="2000" dirty="0">
                <a:latin typeface="Comic Sans MS"/>
              </a:rPr>
              <a:t> </a:t>
            </a:r>
            <a:r>
              <a:rPr lang="en-US" sz="2000" dirty="0" err="1">
                <a:latin typeface="Comic Sans MS"/>
              </a:rPr>
              <a:t>stanuje</a:t>
            </a:r>
            <a:r>
              <a:rPr lang="en-US" sz="2000" dirty="0">
                <a:latin typeface="Comic Sans MS"/>
              </a:rPr>
              <a:t> </a:t>
            </a:r>
            <a:r>
              <a:rPr lang="en-US" sz="2000" dirty="0" err="1">
                <a:latin typeface="Comic Sans MS"/>
              </a:rPr>
              <a:t>raznolikost</a:t>
            </a:r>
            <a:r>
              <a:rPr lang="en-US" sz="2000" dirty="0">
                <a:latin typeface="Comic Sans MS"/>
              </a:rPr>
              <a:t> </a:t>
            </a:r>
            <a:r>
              <a:rPr lang="en-US" sz="2000" dirty="0" err="1">
                <a:latin typeface="Comic Sans MS"/>
              </a:rPr>
              <a:t>i</a:t>
            </a:r>
            <a:r>
              <a:rPr lang="en-US" sz="2000" dirty="0">
                <a:latin typeface="Comic Sans MS"/>
              </a:rPr>
              <a:t> </a:t>
            </a:r>
            <a:r>
              <a:rPr lang="en-US" sz="2000" dirty="0" err="1">
                <a:latin typeface="Comic Sans MS"/>
              </a:rPr>
              <a:t>specifičnost</a:t>
            </a:r>
            <a:r>
              <a:rPr lang="en-US" sz="2000" dirty="0">
                <a:latin typeface="Comic Sans MS"/>
              </a:rPr>
              <a:t> </a:t>
            </a:r>
            <a:r>
              <a:rPr lang="en-US" sz="2000" dirty="0" err="1">
                <a:latin typeface="Comic Sans MS"/>
              </a:rPr>
              <a:t>potreba</a:t>
            </a:r>
            <a:r>
              <a:rPr lang="en-US" sz="2000" dirty="0">
                <a:latin typeface="Comic Sans MS"/>
              </a:rPr>
              <a:t>. </a:t>
            </a:r>
            <a:r>
              <a:rPr lang="en-US" sz="2000" dirty="0" err="1">
                <a:latin typeface="Comic Sans MS"/>
              </a:rPr>
              <a:t>Posledice</a:t>
            </a:r>
            <a:r>
              <a:rPr lang="en-US" sz="2000" dirty="0">
                <a:latin typeface="Comic Sans MS"/>
              </a:rPr>
              <a:t> </a:t>
            </a:r>
            <a:r>
              <a:rPr lang="en-US" sz="2000" dirty="0" err="1">
                <a:latin typeface="Comic Sans MS"/>
              </a:rPr>
              <a:t>su</a:t>
            </a:r>
            <a:r>
              <a:rPr lang="en-US" sz="2000" dirty="0">
                <a:latin typeface="Comic Sans MS"/>
              </a:rPr>
              <a:t> </a:t>
            </a:r>
            <a:r>
              <a:rPr lang="en-US" sz="2000" dirty="0" err="1">
                <a:latin typeface="Comic Sans MS"/>
              </a:rPr>
              <a:t>pravo</a:t>
            </a:r>
            <a:r>
              <a:rPr lang="en-US" sz="2000" dirty="0">
                <a:latin typeface="Comic Sans MS"/>
              </a:rPr>
              <a:t> </a:t>
            </a:r>
            <a:r>
              <a:rPr lang="en-US" sz="2000" dirty="0" err="1">
                <a:latin typeface="Comic Sans MS"/>
              </a:rPr>
              <a:t>drugarstvo</a:t>
            </a:r>
            <a:r>
              <a:rPr lang="en-US" sz="2000" dirty="0">
                <a:latin typeface="Comic Sans MS"/>
              </a:rPr>
              <a:t> </a:t>
            </a:r>
            <a:r>
              <a:rPr lang="en-US" sz="2000" dirty="0" err="1">
                <a:latin typeface="Comic Sans MS"/>
              </a:rPr>
              <a:t>i</a:t>
            </a:r>
            <a:r>
              <a:rPr lang="en-US" sz="2000" dirty="0">
                <a:latin typeface="Comic Sans MS"/>
              </a:rPr>
              <a:t> </a:t>
            </a:r>
            <a:r>
              <a:rPr lang="en-US" sz="2000" dirty="0" err="1">
                <a:latin typeface="Comic Sans MS"/>
              </a:rPr>
              <a:t>kvalitetno</a:t>
            </a:r>
            <a:r>
              <a:rPr lang="en-US" sz="2000" dirty="0">
                <a:latin typeface="Comic Sans MS"/>
              </a:rPr>
              <a:t> </a:t>
            </a:r>
            <a:r>
              <a:rPr lang="en-US" sz="2000" dirty="0" err="1">
                <a:latin typeface="Comic Sans MS"/>
              </a:rPr>
              <a:t>znanje</a:t>
            </a:r>
            <a:r>
              <a:rPr lang="en-US" sz="2000" dirty="0">
                <a:latin typeface="Comic Sans MS"/>
              </a:rPr>
              <a:t>. </a:t>
            </a:r>
            <a:endParaRPr lang="en-US" sz="2000" dirty="0">
              <a:latin typeface="Comic Sans MS"/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dirty="0">
              <a:cs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3FA969-7F69-4E3C-9D1E-0DF01DE89953}"/>
              </a:ext>
            </a:extLst>
          </p:cNvPr>
          <p:cNvSpPr txBox="1"/>
          <p:nvPr/>
        </p:nvSpPr>
        <p:spPr>
          <a:xfrm>
            <a:off x="4178693" y="4996535"/>
            <a:ext cx="6976872" cy="1344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700">
              <a:solidFill>
                <a:schemeClr val="bg1"/>
              </a:solidFill>
              <a:cs typeface="Calibri"/>
            </a:endParaRPr>
          </a:p>
        </p:txBody>
      </p:sp>
      <p:pic>
        <p:nvPicPr>
          <p:cNvPr id="3" name="school can be">
            <a:hlinkClick r:id="" action="ppaction://media"/>
            <a:extLst>
              <a:ext uri="{FF2B5EF4-FFF2-40B4-BE49-F238E27FC236}">
                <a16:creationId xmlns:a16="http://schemas.microsoft.com/office/drawing/2014/main" id="{DCB38A75-BDD5-01BF-0D19-BC07BF7424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697478" y="6327535"/>
            <a:ext cx="370817" cy="35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3122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people in a classroom&#10;&#10;Description automatically generated">
            <a:extLst>
              <a:ext uri="{FF2B5EF4-FFF2-40B4-BE49-F238E27FC236}">
                <a16:creationId xmlns:a16="http://schemas.microsoft.com/office/drawing/2014/main" id="{E89E4CA2-AC86-29B9-73F8-CDE61C12784A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5" r="-2" b="-2"/>
          <a:stretch/>
        </p:blipFill>
        <p:spPr bwMode="auto"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04D192-3B2E-6608-3909-3E5BCE65D173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" r="2" b="2"/>
          <a:stretch/>
        </p:blipFill>
        <p:spPr bwMode="auto"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933488-B9EC-60EE-7D45-34C83EC566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7" r="2" b="396"/>
          <a:stretch/>
        </p:blipFill>
        <p:spPr bwMode="auto"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78" name="Freeform: Shape 77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0" name="Freeform: Shape 79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F1957C-6631-E8DD-8339-8FDC7F3FFAA9}"/>
              </a:ext>
            </a:extLst>
          </p:cNvPr>
          <p:cNvSpPr txBox="1"/>
          <p:nvPr/>
        </p:nvSpPr>
        <p:spPr>
          <a:xfrm>
            <a:off x="131755" y="734568"/>
            <a:ext cx="2922226" cy="570556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/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  <a:latin typeface="Comic Sans MS"/>
              </a:rPr>
              <a:t>Produženi</a:t>
            </a:r>
            <a:r>
              <a:rPr lang="en-US" dirty="0">
                <a:solidFill>
                  <a:schemeClr val="tx1"/>
                </a:solidFill>
                <a:latin typeface="Comic Sans MS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omic Sans MS"/>
              </a:rPr>
              <a:t>boravak</a:t>
            </a:r>
            <a:r>
              <a:rPr lang="en-US" dirty="0">
                <a:solidFill>
                  <a:schemeClr val="tx1"/>
                </a:solidFill>
                <a:latin typeface="Comic Sans MS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omic Sans MS"/>
              </a:rPr>
              <a:t>postoji</a:t>
            </a:r>
            <a:r>
              <a:rPr lang="en-US" dirty="0">
                <a:solidFill>
                  <a:schemeClr val="tx1"/>
                </a:solidFill>
                <a:latin typeface="Comic Sans MS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omic Sans MS"/>
              </a:rPr>
              <a:t>dugi</a:t>
            </a:r>
            <a:r>
              <a:rPr lang="en-US" dirty="0">
                <a:solidFill>
                  <a:schemeClr val="tx1"/>
                </a:solidFill>
                <a:latin typeface="Comic Sans MS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omic Sans MS"/>
              </a:rPr>
              <a:t>niz</a:t>
            </a:r>
            <a:r>
              <a:rPr lang="en-US" dirty="0">
                <a:solidFill>
                  <a:schemeClr val="tx1"/>
                </a:solidFill>
                <a:latin typeface="Comic Sans MS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omic Sans MS"/>
              </a:rPr>
              <a:t>godina</a:t>
            </a:r>
            <a:r>
              <a:rPr lang="en-US" dirty="0">
                <a:solidFill>
                  <a:schemeClr val="tx1"/>
                </a:solidFill>
                <a:latin typeface="Comic Sans MS"/>
              </a:rPr>
              <a:t>. Za </a:t>
            </a:r>
            <a:r>
              <a:rPr lang="en-US" dirty="0" err="1">
                <a:solidFill>
                  <a:schemeClr val="tx1"/>
                </a:solidFill>
                <a:latin typeface="Comic Sans MS"/>
              </a:rPr>
              <a:t>cilj</a:t>
            </a:r>
            <a:r>
              <a:rPr lang="en-US" dirty="0">
                <a:solidFill>
                  <a:schemeClr val="tx1"/>
                </a:solidFill>
                <a:latin typeface="Comic Sans MS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omic Sans MS"/>
              </a:rPr>
              <a:t>ima</a:t>
            </a:r>
            <a:r>
              <a:rPr lang="en-US" dirty="0">
                <a:solidFill>
                  <a:schemeClr val="tx1"/>
                </a:solidFill>
                <a:latin typeface="Comic Sans MS"/>
              </a:rPr>
              <a:t> ne </a:t>
            </a:r>
            <a:r>
              <a:rPr lang="en-US" dirty="0" err="1">
                <a:solidFill>
                  <a:schemeClr val="tx1"/>
                </a:solidFill>
                <a:latin typeface="Comic Sans MS"/>
              </a:rPr>
              <a:t>samo</a:t>
            </a:r>
            <a:r>
              <a:rPr lang="en-US" dirty="0">
                <a:solidFill>
                  <a:schemeClr val="tx1"/>
                </a:solidFill>
                <a:latin typeface="Comic Sans MS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omic Sans MS"/>
              </a:rPr>
              <a:t>bezbednost</a:t>
            </a:r>
            <a:r>
              <a:rPr lang="en-US" dirty="0">
                <a:solidFill>
                  <a:schemeClr val="tx1"/>
                </a:solidFill>
                <a:latin typeface="Comic Sans MS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omic Sans MS"/>
              </a:rPr>
              <a:t>dece</a:t>
            </a:r>
            <a:r>
              <a:rPr lang="en-US" dirty="0">
                <a:solidFill>
                  <a:schemeClr val="tx1"/>
                </a:solidFill>
                <a:latin typeface="Comic Sans MS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Comic Sans MS"/>
              </a:rPr>
              <a:t>već</a:t>
            </a:r>
            <a:r>
              <a:rPr lang="en-US" dirty="0">
                <a:solidFill>
                  <a:schemeClr val="tx1"/>
                </a:solidFill>
                <a:latin typeface="Comic Sans MS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omic Sans MS"/>
              </a:rPr>
              <a:t>i</a:t>
            </a:r>
            <a:r>
              <a:rPr lang="en-US" dirty="0">
                <a:solidFill>
                  <a:schemeClr val="tx1"/>
                </a:solidFill>
                <a:latin typeface="Comic Sans MS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omic Sans MS"/>
              </a:rPr>
              <a:t>kvalitetan</a:t>
            </a:r>
            <a:r>
              <a:rPr lang="en-US" dirty="0">
                <a:solidFill>
                  <a:schemeClr val="tx1"/>
                </a:solidFill>
                <a:latin typeface="Comic Sans MS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omic Sans MS"/>
              </a:rPr>
              <a:t>boravak</a:t>
            </a:r>
            <a:r>
              <a:rPr lang="en-US" dirty="0">
                <a:solidFill>
                  <a:schemeClr val="tx1"/>
                </a:solidFill>
                <a:latin typeface="Comic Sans MS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omic Sans MS"/>
              </a:rPr>
              <a:t>ispunjen</a:t>
            </a:r>
            <a:r>
              <a:rPr lang="en-US" dirty="0">
                <a:solidFill>
                  <a:schemeClr val="tx1"/>
                </a:solidFill>
                <a:latin typeface="Comic Sans MS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omic Sans MS"/>
              </a:rPr>
              <a:t>nizom</a:t>
            </a:r>
            <a:r>
              <a:rPr lang="en-US" dirty="0">
                <a:solidFill>
                  <a:schemeClr val="tx1"/>
                </a:solidFill>
                <a:latin typeface="Comic Sans MS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omic Sans MS"/>
              </a:rPr>
              <a:t>raznovrsnih</a:t>
            </a:r>
            <a:r>
              <a:rPr lang="en-US" dirty="0">
                <a:solidFill>
                  <a:schemeClr val="tx1"/>
                </a:solidFill>
                <a:latin typeface="Comic Sans MS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omic Sans MS"/>
              </a:rPr>
              <a:t>sportskih</a:t>
            </a:r>
            <a:r>
              <a:rPr lang="en-US" dirty="0">
                <a:solidFill>
                  <a:schemeClr val="tx1"/>
                </a:solidFill>
                <a:latin typeface="Comic Sans MS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omic Sans MS"/>
              </a:rPr>
              <a:t>i</a:t>
            </a:r>
            <a:r>
              <a:rPr lang="en-US" dirty="0">
                <a:solidFill>
                  <a:schemeClr val="tx1"/>
                </a:solidFill>
                <a:latin typeface="Comic Sans MS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omic Sans MS"/>
              </a:rPr>
              <a:t>kreativnih</a:t>
            </a:r>
            <a:r>
              <a:rPr lang="en-US" dirty="0">
                <a:solidFill>
                  <a:schemeClr val="tx1"/>
                </a:solidFill>
                <a:latin typeface="Comic Sans MS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omic Sans MS"/>
              </a:rPr>
              <a:t>aktivnosti</a:t>
            </a:r>
            <a:r>
              <a:rPr lang="en-US" dirty="0">
                <a:solidFill>
                  <a:schemeClr val="tx1"/>
                </a:solidFill>
                <a:latin typeface="Comic Sans MS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Comic Sans MS"/>
              </a:rPr>
              <a:t>kao</a:t>
            </a:r>
            <a:r>
              <a:rPr lang="en-US" dirty="0">
                <a:solidFill>
                  <a:schemeClr val="tx1"/>
                </a:solidFill>
                <a:latin typeface="Comic Sans MS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omic Sans MS"/>
              </a:rPr>
              <a:t>što</a:t>
            </a:r>
            <a:r>
              <a:rPr lang="en-US" dirty="0">
                <a:solidFill>
                  <a:schemeClr val="tx1"/>
                </a:solidFill>
                <a:latin typeface="Comic Sans MS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omic Sans MS"/>
              </a:rPr>
              <a:t>su</a:t>
            </a:r>
            <a:r>
              <a:rPr lang="en-US" dirty="0">
                <a:solidFill>
                  <a:schemeClr val="tx1"/>
                </a:solidFill>
                <a:latin typeface="Comic Sans MS"/>
              </a:rPr>
              <a:t>... </a:t>
            </a:r>
          </a:p>
          <a:p>
            <a:pPr>
              <a:lnSpc>
                <a:spcPct val="90000"/>
              </a:lnSpc>
            </a:pPr>
            <a:endParaRPr lang="en-US" dirty="0">
              <a:solidFill>
                <a:schemeClr val="tx1"/>
              </a:solidFill>
              <a:latin typeface="Comic Sans MS"/>
              <a:cs typeface="Calibri"/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  <a:latin typeface="Comic Sans MS"/>
                <a:cs typeface="Calibri"/>
              </a:rPr>
              <a:t>Dečija</a:t>
            </a:r>
            <a:r>
              <a:rPr lang="en-US" dirty="0">
                <a:solidFill>
                  <a:schemeClr val="tx1"/>
                </a:solidFill>
                <a:latin typeface="Comic Sans MS"/>
                <a:cs typeface="Calibri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omic Sans MS"/>
                <a:cs typeface="Calibri"/>
              </a:rPr>
              <a:t>nedelja</a:t>
            </a:r>
            <a:r>
              <a:rPr lang="en-US" dirty="0">
                <a:solidFill>
                  <a:schemeClr val="tx1"/>
                </a:solidFill>
                <a:latin typeface="Comic Sans MS"/>
                <a:cs typeface="Calibri"/>
              </a:rPr>
              <a:t> -</a:t>
            </a:r>
            <a:r>
              <a:rPr lang="en-US" dirty="0" err="1">
                <a:solidFill>
                  <a:schemeClr val="tx1"/>
                </a:solidFill>
                <a:latin typeface="Comic Sans MS"/>
                <a:cs typeface="Calibri"/>
              </a:rPr>
              <a:t>izvođenje</a:t>
            </a:r>
            <a:r>
              <a:rPr lang="en-US" dirty="0">
                <a:solidFill>
                  <a:schemeClr val="tx1"/>
                </a:solidFill>
                <a:latin typeface="Comic Sans MS"/>
                <a:cs typeface="Calibri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omic Sans MS"/>
                <a:cs typeface="Calibri"/>
              </a:rPr>
              <a:t>predstava</a:t>
            </a:r>
            <a:r>
              <a:rPr lang="en-US" dirty="0">
                <a:solidFill>
                  <a:schemeClr val="tx1"/>
                </a:solidFill>
                <a:latin typeface="Comic Sans MS"/>
                <a:cs typeface="Calibri"/>
              </a:rPr>
              <a:t> "</a:t>
            </a:r>
            <a:r>
              <a:rPr lang="en-US" dirty="0" err="1">
                <a:solidFill>
                  <a:schemeClr val="tx1"/>
                </a:solidFill>
                <a:latin typeface="Comic Sans MS"/>
                <a:cs typeface="Calibri"/>
              </a:rPr>
              <a:t>Priča</a:t>
            </a:r>
            <a:r>
              <a:rPr lang="en-US" dirty="0">
                <a:solidFill>
                  <a:schemeClr val="tx1"/>
                </a:solidFill>
                <a:latin typeface="Comic Sans MS"/>
                <a:cs typeface="Calibri"/>
              </a:rPr>
              <a:t> o </a:t>
            </a:r>
            <a:r>
              <a:rPr lang="en-US" dirty="0" err="1">
                <a:solidFill>
                  <a:schemeClr val="tx1"/>
                </a:solidFill>
                <a:latin typeface="Comic Sans MS"/>
                <a:cs typeface="Calibri"/>
              </a:rPr>
              <a:t>vuku</a:t>
            </a:r>
            <a:r>
              <a:rPr lang="en-US" dirty="0">
                <a:solidFill>
                  <a:schemeClr val="tx1"/>
                </a:solidFill>
                <a:latin typeface="Comic Sans MS"/>
                <a:cs typeface="Calibri"/>
              </a:rPr>
              <a:t>" </a:t>
            </a:r>
            <a:r>
              <a:rPr lang="en-US" dirty="0" err="1">
                <a:solidFill>
                  <a:schemeClr val="tx1"/>
                </a:solidFill>
                <a:latin typeface="Comic Sans MS"/>
                <a:cs typeface="Calibri"/>
              </a:rPr>
              <a:t>i</a:t>
            </a:r>
            <a:r>
              <a:rPr lang="en-US" dirty="0">
                <a:solidFill>
                  <a:schemeClr val="tx1"/>
                </a:solidFill>
                <a:latin typeface="Comic Sans MS"/>
                <a:cs typeface="Calibri"/>
              </a:rPr>
              <a:t> "</a:t>
            </a:r>
            <a:r>
              <a:rPr lang="en-US" dirty="0" err="1">
                <a:solidFill>
                  <a:schemeClr val="tx1"/>
                </a:solidFill>
                <a:latin typeface="Comic Sans MS"/>
                <a:cs typeface="Calibri"/>
              </a:rPr>
              <a:t>Boje</a:t>
            </a:r>
            <a:r>
              <a:rPr lang="en-US" dirty="0">
                <a:solidFill>
                  <a:schemeClr val="tx1"/>
                </a:solidFill>
                <a:latin typeface="Comic Sans MS"/>
                <a:cs typeface="Calibri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omic Sans MS"/>
                <a:cs typeface="Calibri"/>
              </a:rPr>
              <a:t>duge</a:t>
            </a:r>
            <a:r>
              <a:rPr lang="en-US" dirty="0">
                <a:solidFill>
                  <a:schemeClr val="tx1"/>
                </a:solidFill>
                <a:latin typeface="Comic Sans MS"/>
                <a:cs typeface="Calibri"/>
              </a:rPr>
              <a:t>"</a:t>
            </a:r>
            <a:endParaRPr lang="en-US" dirty="0">
              <a:solidFill>
                <a:schemeClr val="tx1"/>
              </a:solidFill>
              <a:latin typeface="Comic Sans MS"/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  <a:latin typeface="Comic Sans MS"/>
                <a:cs typeface="Calibri"/>
              </a:rPr>
              <a:t>Školica</a:t>
            </a:r>
            <a:r>
              <a:rPr lang="en-US" dirty="0">
                <a:solidFill>
                  <a:schemeClr val="tx1"/>
                </a:solidFill>
                <a:latin typeface="Comic Sans MS"/>
                <a:cs typeface="Calibri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omic Sans MS"/>
                <a:cs typeface="Calibri"/>
              </a:rPr>
              <a:t>sporta-sportski</a:t>
            </a:r>
            <a:r>
              <a:rPr lang="en-US" dirty="0">
                <a:solidFill>
                  <a:schemeClr val="tx1"/>
                </a:solidFill>
                <a:latin typeface="Comic Sans MS"/>
                <a:cs typeface="Calibri"/>
              </a:rPr>
              <a:t> dan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  <a:latin typeface="Comic Sans MS"/>
                <a:cs typeface="Calibri" panose="020F0502020204030204"/>
              </a:rPr>
              <a:t>Izvođenje</a:t>
            </a:r>
            <a:r>
              <a:rPr lang="en-US" dirty="0">
                <a:solidFill>
                  <a:schemeClr val="tx1"/>
                </a:solidFill>
                <a:latin typeface="Comic Sans MS"/>
                <a:cs typeface="Calibri" panose="020F0502020204030204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omic Sans MS"/>
                <a:cs typeface="Calibri" panose="020F0502020204030204"/>
              </a:rPr>
              <a:t>predstave</a:t>
            </a:r>
            <a:r>
              <a:rPr lang="en-US" dirty="0">
                <a:solidFill>
                  <a:schemeClr val="tx1"/>
                </a:solidFill>
                <a:latin typeface="Comic Sans MS"/>
                <a:cs typeface="Calibri" panose="020F0502020204030204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omic Sans MS"/>
                <a:cs typeface="Calibri" panose="020F0502020204030204"/>
              </a:rPr>
              <a:t>povodom</a:t>
            </a:r>
            <a:r>
              <a:rPr lang="en-US" dirty="0">
                <a:solidFill>
                  <a:schemeClr val="tx1"/>
                </a:solidFill>
                <a:latin typeface="Comic Sans MS"/>
                <a:cs typeface="Calibri" panose="020F0502020204030204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omic Sans MS"/>
                <a:cs typeface="Calibri" panose="020F0502020204030204"/>
              </a:rPr>
              <a:t>dočeka</a:t>
            </a:r>
            <a:r>
              <a:rPr lang="en-US" dirty="0">
                <a:solidFill>
                  <a:schemeClr val="tx1"/>
                </a:solidFill>
                <a:latin typeface="Comic Sans MS"/>
                <a:cs typeface="Calibri" panose="020F0502020204030204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omic Sans MS"/>
                <a:cs typeface="Calibri" panose="020F0502020204030204"/>
              </a:rPr>
              <a:t>prvaka</a:t>
            </a:r>
            <a:endParaRPr lang="en-US" dirty="0">
              <a:solidFill>
                <a:schemeClr val="tx1"/>
              </a:solidFill>
              <a:latin typeface="Comic Sans MS"/>
              <a:cs typeface="Calibri" panose="020F0502020204030204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Comic Sans MS"/>
              <a:cs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BE405E-FD65-70C4-672E-ADCB31893789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4" r="-1" b="2623"/>
          <a:stretch/>
        </p:blipFill>
        <p:spPr bwMode="auto"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pic>
        <p:nvPicPr>
          <p:cNvPr id="2" name="extended stay">
            <a:hlinkClick r:id="" action="ppaction://media"/>
            <a:extLst>
              <a:ext uri="{FF2B5EF4-FFF2-40B4-BE49-F238E27FC236}">
                <a16:creationId xmlns:a16="http://schemas.microsoft.com/office/drawing/2014/main" id="{F2CB68F4-0443-4E3E-5964-7185AE8EF2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1726234" y="6442554"/>
            <a:ext cx="428326" cy="38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22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000"/>
    </mc:Choice>
    <mc:Fallback xmlns="">
      <p:transition spd="slow" advClick="0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D0255CF-D756-45C6-ABD6-44E79040B6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48" r="-3" b="16928"/>
          <a:stretch/>
        </p:blipFill>
        <p:spPr bwMode="auto">
          <a:xfrm>
            <a:off x="2" y="-6235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5A2FD8-210D-4B18-91AE-275C7A609F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0" r="2" b="46662"/>
          <a:stretch/>
        </p:blipFill>
        <p:spPr bwMode="auto">
          <a:xfrm>
            <a:off x="7381876" y="10"/>
            <a:ext cx="4810125" cy="250182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652735-31A0-435A-8866-09741A13191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8" r="-2" b="36641"/>
          <a:stretch/>
        </p:blipFill>
        <p:spPr bwMode="auto">
          <a:xfrm>
            <a:off x="4675537" y="-6235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986685-1CDE-42BD-9B51-E1CE985047F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2" r="-2" b="-2"/>
          <a:stretch/>
        </p:blipFill>
        <p:spPr bwMode="auto">
          <a:xfrm>
            <a:off x="5252407" y="2660089"/>
            <a:ext cx="6838950" cy="4197911"/>
          </a:xfrm>
          <a:custGeom>
            <a:avLst/>
            <a:gdLst/>
            <a:ahLst/>
            <a:cxnLst/>
            <a:rect l="l" t="t" r="r" b="b"/>
            <a:pathLst>
              <a:path w="6838950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4791200" y="0"/>
                </a:lnTo>
                <a:lnTo>
                  <a:pt x="6838950" y="0"/>
                </a:lnTo>
                <a:lnTo>
                  <a:pt x="6838950" y="4197911"/>
                </a:lnTo>
                <a:lnTo>
                  <a:pt x="0" y="4197911"/>
                </a:lnTo>
                <a:close/>
              </a:path>
            </a:pathLst>
          </a:cu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BFBB8A-4510-4840-ABEC-9487D66DC6F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45" r="-1" b="10346"/>
          <a:stretch/>
        </p:blipFill>
        <p:spPr bwMode="auto">
          <a:xfrm>
            <a:off x="2268501" y="10"/>
            <a:ext cx="3393943" cy="250283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6F16EE-85CE-4D19-8E92-B6912DCCA698}"/>
              </a:ext>
            </a:extLst>
          </p:cNvPr>
          <p:cNvSpPr txBox="1"/>
          <p:nvPr/>
        </p:nvSpPr>
        <p:spPr>
          <a:xfrm>
            <a:off x="107294" y="4727404"/>
            <a:ext cx="4746863" cy="2130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>
              <a:solidFill>
                <a:srgbClr val="FFFFFF"/>
              </a:solidFill>
              <a:cs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8F0A06-0B84-E09E-382D-978DB8474338}"/>
              </a:ext>
            </a:extLst>
          </p:cNvPr>
          <p:cNvSpPr txBox="1"/>
          <p:nvPr/>
        </p:nvSpPr>
        <p:spPr>
          <a:xfrm>
            <a:off x="569343" y="4134928"/>
            <a:ext cx="4224067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r-Latn-RS" sz="2000" dirty="0">
                <a:latin typeface="Comic Sans MS"/>
              </a:rPr>
              <a:t>Radionice povodom Svetskog dana zdrave hrane. Tim povodom su gostovale učenice starijih razreda i svojim radovima ukazale na značaj blagodeti krušaka i grožđa na ljudski organizam. 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E9CE52-A17D-7ED2-09B1-E7D1ADF16276}"/>
              </a:ext>
            </a:extLst>
          </p:cNvPr>
          <p:cNvSpPr txBox="1"/>
          <p:nvPr/>
        </p:nvSpPr>
        <p:spPr>
          <a:xfrm>
            <a:off x="4195207" y="2567978"/>
            <a:ext cx="3255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,,</a:t>
            </a:r>
            <a:r>
              <a:rPr lang="sr-Latn-RS" dirty="0">
                <a:latin typeface="Comic Sans MS" panose="030F0702030302020204" pitchFamily="66" charset="0"/>
              </a:rPr>
              <a:t>Dunje ranke, kruške karamanke</a:t>
            </a:r>
            <a:r>
              <a:rPr lang="en-US" dirty="0">
                <a:latin typeface="Comic Sans MS" panose="030F0702030302020204" pitchFamily="66" charset="0"/>
              </a:rPr>
              <a:t>…”</a:t>
            </a:r>
            <a:r>
              <a:rPr lang="sr-Latn-RS" dirty="0">
                <a:latin typeface="Comic Sans MS" panose="030F0702030302020204" pitchFamily="66" charset="0"/>
              </a:rPr>
              <a:t> Veseli uvodi...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A350E6-517D-BE65-E0D7-BE27786FF99E}"/>
              </a:ext>
            </a:extLst>
          </p:cNvPr>
          <p:cNvSpPr txBox="1"/>
          <p:nvPr/>
        </p:nvSpPr>
        <p:spPr>
          <a:xfrm>
            <a:off x="5658928" y="6119004"/>
            <a:ext cx="2858218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ea typeface="+mn-lt"/>
                <a:cs typeface="+mn-lt"/>
              </a:rPr>
              <a:t>Grupni</a:t>
            </a:r>
            <a:r>
              <a:rPr lang="en-US">
                <a:ea typeface="+mn-lt"/>
                <a:cs typeface="+mn-lt"/>
              </a:rPr>
              <a:t> rad – </a:t>
            </a:r>
            <a:r>
              <a:rPr lang="en-US" err="1">
                <a:ea typeface="+mn-lt"/>
                <a:cs typeface="+mn-lt"/>
              </a:rPr>
              <a:t>jačanje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timskog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duha</a:t>
            </a:r>
            <a:r>
              <a:rPr lang="en-US">
                <a:ea typeface="+mn-lt"/>
                <a:cs typeface="+mn-lt"/>
              </a:rPr>
              <a:t> </a:t>
            </a:r>
            <a:endParaRPr lang="en-US"/>
          </a:p>
          <a:p>
            <a:pPr algn="l"/>
            <a:endParaRPr lang="en-US"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2E7556-EC02-A44D-6D91-D7A9165F2C02}"/>
              </a:ext>
            </a:extLst>
          </p:cNvPr>
          <p:cNvSpPr txBox="1"/>
          <p:nvPr/>
        </p:nvSpPr>
        <p:spPr>
          <a:xfrm>
            <a:off x="8578535" y="1960329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latin typeface="Comic Sans MS" panose="030F0702030302020204" pitchFamily="66" charset="0"/>
                <a:ea typeface="+mn-lt"/>
                <a:cs typeface="+mn-lt"/>
              </a:rPr>
              <a:t>Predavanje</a:t>
            </a:r>
            <a:r>
              <a:rPr lang="en-US" dirty="0">
                <a:latin typeface="Comic Sans MS" panose="030F0702030302020204" pitchFamily="66" charset="0"/>
                <a:ea typeface="+mn-lt"/>
                <a:cs typeface="+mn-lt"/>
              </a:rPr>
              <a:t> + </a:t>
            </a:r>
            <a:r>
              <a:rPr lang="en-US" dirty="0" err="1">
                <a:latin typeface="Comic Sans MS" panose="030F0702030302020204" pitchFamily="66" charset="0"/>
                <a:ea typeface="+mn-lt"/>
                <a:cs typeface="+mn-lt"/>
              </a:rPr>
              <a:t>diskusija</a:t>
            </a:r>
            <a:r>
              <a:rPr lang="en-US" dirty="0">
                <a:latin typeface="Comic Sans MS" panose="030F0702030302020204" pitchFamily="66" charset="0"/>
                <a:ea typeface="+mn-lt"/>
                <a:cs typeface="+mn-lt"/>
              </a:rPr>
              <a:t> = </a:t>
            </a:r>
            <a:r>
              <a:rPr lang="en-US" dirty="0" err="1">
                <a:latin typeface="Comic Sans MS" panose="030F0702030302020204" pitchFamily="66" charset="0"/>
                <a:ea typeface="+mn-lt"/>
                <a:cs typeface="+mn-lt"/>
              </a:rPr>
              <a:t>vršnjačko</a:t>
            </a:r>
            <a:r>
              <a:rPr lang="en-US" dirty="0">
                <a:latin typeface="Comic Sans MS" panose="030F0702030302020204" pitchFamily="66" charset="0"/>
                <a:ea typeface="+mn-lt"/>
                <a:cs typeface="+mn-lt"/>
              </a:rPr>
              <a:t> </a:t>
            </a:r>
            <a:r>
              <a:rPr lang="en-US" dirty="0" err="1">
                <a:latin typeface="Comic Sans MS" panose="030F0702030302020204" pitchFamily="66" charset="0"/>
                <a:ea typeface="+mn-lt"/>
                <a:cs typeface="+mn-lt"/>
              </a:rPr>
              <a:t>učenje</a:t>
            </a:r>
            <a:r>
              <a:rPr lang="en-US" dirty="0">
                <a:latin typeface="Comic Sans MS" panose="030F0702030302020204" pitchFamily="66" charset="0"/>
                <a:ea typeface="+mn-lt"/>
                <a:cs typeface="+mn-lt"/>
              </a:rPr>
              <a:t> </a:t>
            </a:r>
            <a:endParaRPr lang="en-US" dirty="0">
              <a:latin typeface="Comic Sans MS" panose="030F0702030302020204" pitchFamily="66" charset="0"/>
            </a:endParaRPr>
          </a:p>
          <a:p>
            <a:pPr algn="l"/>
            <a:endParaRPr lang="en-US" dirty="0"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245AD3-EC9C-3219-46A5-F40FE5AF6373}"/>
              </a:ext>
            </a:extLst>
          </p:cNvPr>
          <p:cNvSpPr txBox="1"/>
          <p:nvPr/>
        </p:nvSpPr>
        <p:spPr>
          <a:xfrm>
            <a:off x="107294" y="2567979"/>
            <a:ext cx="354833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latin typeface="Comic Sans MS" panose="030F0702030302020204" pitchFamily="66" charset="0"/>
                <a:ea typeface="+mn-lt"/>
                <a:cs typeface="+mn-lt"/>
              </a:rPr>
              <a:t>Panoi</a:t>
            </a:r>
            <a:r>
              <a:rPr lang="en-US" dirty="0">
                <a:latin typeface="Comic Sans MS" panose="030F0702030302020204" pitchFamily="66" charset="0"/>
                <a:ea typeface="+mn-lt"/>
                <a:cs typeface="+mn-lt"/>
              </a:rPr>
              <a:t> </a:t>
            </a:r>
            <a:r>
              <a:rPr lang="en-US" dirty="0" err="1">
                <a:latin typeface="Comic Sans MS" panose="030F0702030302020204" pitchFamily="66" charset="0"/>
                <a:ea typeface="+mn-lt"/>
                <a:cs typeface="+mn-lt"/>
              </a:rPr>
              <a:t>kao</a:t>
            </a:r>
            <a:r>
              <a:rPr lang="en-US" dirty="0">
                <a:latin typeface="Comic Sans MS" panose="030F0702030302020204" pitchFamily="66" charset="0"/>
                <a:ea typeface="+mn-lt"/>
                <a:cs typeface="+mn-lt"/>
              </a:rPr>
              <a:t> </a:t>
            </a:r>
            <a:r>
              <a:rPr lang="en-US" dirty="0" err="1">
                <a:latin typeface="Comic Sans MS" panose="030F0702030302020204" pitchFamily="66" charset="0"/>
                <a:ea typeface="+mn-lt"/>
                <a:cs typeface="+mn-lt"/>
              </a:rPr>
              <a:t>proizvod</a:t>
            </a:r>
            <a:r>
              <a:rPr lang="en-US" dirty="0">
                <a:latin typeface="Comic Sans MS" panose="030F0702030302020204" pitchFamily="66" charset="0"/>
                <a:ea typeface="+mn-lt"/>
                <a:cs typeface="+mn-lt"/>
              </a:rPr>
              <a:t> </a:t>
            </a:r>
            <a:r>
              <a:rPr lang="en-US" dirty="0" err="1">
                <a:latin typeface="Comic Sans MS" panose="030F0702030302020204" pitchFamily="66" charset="0"/>
                <a:ea typeface="+mn-lt"/>
                <a:cs typeface="+mn-lt"/>
              </a:rPr>
              <a:t>radionice</a:t>
            </a:r>
            <a:r>
              <a:rPr lang="en-US" dirty="0">
                <a:latin typeface="Comic Sans MS" panose="030F0702030302020204" pitchFamily="66" charset="0"/>
                <a:ea typeface="+mn-lt"/>
                <a:cs typeface="+mn-lt"/>
              </a:rPr>
              <a:t>. </a:t>
            </a:r>
            <a:r>
              <a:rPr lang="en-US" dirty="0" err="1">
                <a:latin typeface="Comic Sans MS" panose="030F0702030302020204" pitchFamily="66" charset="0"/>
                <a:ea typeface="+mn-lt"/>
                <a:cs typeface="+mn-lt"/>
              </a:rPr>
              <a:t>Kreativci</a:t>
            </a:r>
            <a:r>
              <a:rPr lang="en-US" dirty="0">
                <a:latin typeface="Comic Sans MS" panose="030F0702030302020204" pitchFamily="66" charset="0"/>
                <a:ea typeface="+mn-lt"/>
                <a:cs typeface="+mn-lt"/>
              </a:rPr>
              <a:t> </a:t>
            </a:r>
            <a:r>
              <a:rPr lang="en-US" dirty="0" err="1">
                <a:latin typeface="Comic Sans MS" panose="030F0702030302020204" pitchFamily="66" charset="0"/>
                <a:ea typeface="+mn-lt"/>
                <a:cs typeface="+mn-lt"/>
              </a:rPr>
              <a:t>i</a:t>
            </a:r>
            <a:r>
              <a:rPr lang="en-US" dirty="0">
                <a:latin typeface="Comic Sans MS" panose="030F0702030302020204" pitchFamily="66" charset="0"/>
                <a:ea typeface="+mn-lt"/>
                <a:cs typeface="+mn-lt"/>
              </a:rPr>
              <a:t> </a:t>
            </a:r>
            <a:r>
              <a:rPr lang="en-US" dirty="0" err="1">
                <a:latin typeface="Comic Sans MS" panose="030F0702030302020204" pitchFamily="66" charset="0"/>
                <a:ea typeface="+mn-lt"/>
                <a:cs typeface="+mn-lt"/>
              </a:rPr>
              <a:t>sladokusci</a:t>
            </a:r>
            <a:r>
              <a:rPr lang="en-US" dirty="0">
                <a:latin typeface="Comic Sans MS" panose="030F0702030302020204" pitchFamily="66" charset="0"/>
                <a:ea typeface="+mn-lt"/>
                <a:cs typeface="+mn-lt"/>
              </a:rPr>
              <a:t> </a:t>
            </a:r>
            <a:r>
              <a:rPr lang="en-US" dirty="0" err="1">
                <a:latin typeface="Comic Sans MS" panose="030F0702030302020204" pitchFamily="66" charset="0"/>
                <a:ea typeface="+mn-lt"/>
                <a:cs typeface="+mn-lt"/>
              </a:rPr>
              <a:t>na</a:t>
            </a:r>
            <a:r>
              <a:rPr lang="en-US" dirty="0">
                <a:latin typeface="Comic Sans MS" panose="030F0702030302020204" pitchFamily="66" charset="0"/>
                <a:ea typeface="+mn-lt"/>
                <a:cs typeface="+mn-lt"/>
              </a:rPr>
              <a:t> </a:t>
            </a:r>
            <a:r>
              <a:rPr lang="en-US" dirty="0" err="1">
                <a:latin typeface="Comic Sans MS" panose="030F0702030302020204" pitchFamily="66" charset="0"/>
                <a:ea typeface="+mn-lt"/>
                <a:cs typeface="+mn-lt"/>
              </a:rPr>
              <a:t>delu</a:t>
            </a:r>
            <a:r>
              <a:rPr lang="en-US" dirty="0">
                <a:latin typeface="Comic Sans MS" panose="030F0702030302020204" pitchFamily="66" charset="0"/>
                <a:ea typeface="+mn-lt"/>
                <a:cs typeface="+mn-lt"/>
              </a:rPr>
              <a:t>. 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12" name="activities on the occasion">
            <a:hlinkClick r:id="" action="ppaction://media"/>
            <a:extLst>
              <a:ext uri="{FF2B5EF4-FFF2-40B4-BE49-F238E27FC236}">
                <a16:creationId xmlns:a16="http://schemas.microsoft.com/office/drawing/2014/main" id="{2DA4405B-E6C1-B3C1-76E1-DA9E10270C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1740610" y="6385044"/>
            <a:ext cx="370817" cy="37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9575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FC918A8-7A26-4FF1-9779-039038F3B6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5" r="15266" b="-1"/>
          <a:stretch/>
        </p:blipFill>
        <p:spPr bwMode="auto">
          <a:xfrm>
            <a:off x="1" y="1"/>
            <a:ext cx="2970465" cy="3383279"/>
          </a:xfrm>
          <a:prstGeom prst="rect">
            <a:avLst/>
          </a:prstGeom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8EB4128-33FA-442A-9DDB-0DC25DB2DD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8" r="5" b="9684"/>
          <a:stretch/>
        </p:blipFill>
        <p:spPr bwMode="auto">
          <a:xfrm>
            <a:off x="3072956" y="10"/>
            <a:ext cx="2970465" cy="3383268"/>
          </a:xfrm>
          <a:prstGeom prst="rect">
            <a:avLst/>
          </a:prstGeom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126239-15C5-45A9-B9EE-3BA19BB775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6" r="16109" b="-3"/>
          <a:stretch/>
        </p:blipFill>
        <p:spPr bwMode="auto">
          <a:xfrm>
            <a:off x="6145909" y="10"/>
            <a:ext cx="2971800" cy="3383268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1EE19B-094C-4801-B8F5-F33B11E41A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1" r="5725" b="2"/>
          <a:stretch/>
        </p:blipFill>
        <p:spPr bwMode="auto">
          <a:xfrm>
            <a:off x="9220200" y="10"/>
            <a:ext cx="2971800" cy="3383268"/>
          </a:xfrm>
          <a:prstGeom prst="rect">
            <a:avLst/>
          </a:prstGeom>
          <a:solidFill>
            <a:srgbClr val="FFFFFF"/>
          </a:solidFill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D2C672-B246-4BC1-A184-86973E878C9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5" r="20799" b="4"/>
          <a:stretch/>
        </p:blipFill>
        <p:spPr bwMode="auto">
          <a:xfrm>
            <a:off x="-1017" y="3474720"/>
            <a:ext cx="2970465" cy="3383280"/>
          </a:xfrm>
          <a:prstGeom prst="rect">
            <a:avLst/>
          </a:prstGeom>
          <a:solidFill>
            <a:srgbClr val="FFFFFF"/>
          </a:solidFill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9152645-3EC7-4461-A038-D139462C416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7" r="6672" b="-3"/>
          <a:stretch/>
        </p:blipFill>
        <p:spPr bwMode="auto">
          <a:xfrm>
            <a:off x="3059902" y="3474719"/>
            <a:ext cx="2970466" cy="3383280"/>
          </a:xfrm>
          <a:prstGeom prst="rect">
            <a:avLst/>
          </a:prstGeom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85E8B3-3FE9-443A-98A2-54D749A6C8E6}"/>
              </a:ext>
            </a:extLst>
          </p:cNvPr>
          <p:cNvSpPr txBox="1"/>
          <p:nvPr/>
        </p:nvSpPr>
        <p:spPr>
          <a:xfrm>
            <a:off x="6148969" y="3561679"/>
            <a:ext cx="5970459" cy="30958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5715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Comic Sans MS"/>
                <a:ea typeface="+mn-lt"/>
                <a:cs typeface="+mn-lt"/>
              </a:rPr>
              <a:t>Radi se </a:t>
            </a:r>
            <a:r>
              <a:rPr lang="en-US" sz="2400" err="1">
                <a:latin typeface="Comic Sans MS"/>
                <a:ea typeface="+mn-lt"/>
                <a:cs typeface="+mn-lt"/>
              </a:rPr>
              <a:t>i</a:t>
            </a:r>
            <a:r>
              <a:rPr lang="en-US" sz="2400">
                <a:latin typeface="Comic Sans MS"/>
                <a:ea typeface="+mn-lt"/>
                <a:cs typeface="+mn-lt"/>
              </a:rPr>
              <a:t> </a:t>
            </a:r>
            <a:r>
              <a:rPr lang="en-US" sz="2400" err="1">
                <a:latin typeface="Comic Sans MS"/>
                <a:ea typeface="+mn-lt"/>
                <a:cs typeface="+mn-lt"/>
              </a:rPr>
              <a:t>na</a:t>
            </a:r>
            <a:r>
              <a:rPr lang="en-US" sz="2400">
                <a:latin typeface="Comic Sans MS"/>
                <a:ea typeface="+mn-lt"/>
                <a:cs typeface="+mn-lt"/>
              </a:rPr>
              <a:t> </a:t>
            </a:r>
            <a:r>
              <a:rPr lang="en-US" sz="2400" err="1">
                <a:latin typeface="Comic Sans MS"/>
                <a:ea typeface="+mn-lt"/>
                <a:cs typeface="+mn-lt"/>
              </a:rPr>
              <a:t>razvijanju</a:t>
            </a:r>
            <a:r>
              <a:rPr lang="en-US" sz="2400">
                <a:latin typeface="Comic Sans MS"/>
                <a:ea typeface="+mn-lt"/>
                <a:cs typeface="+mn-lt"/>
              </a:rPr>
              <a:t> </a:t>
            </a:r>
            <a:r>
              <a:rPr lang="en-US" sz="2400" err="1">
                <a:latin typeface="Comic Sans MS"/>
                <a:ea typeface="+mn-lt"/>
                <a:cs typeface="+mn-lt"/>
              </a:rPr>
              <a:t>ekološke</a:t>
            </a:r>
            <a:r>
              <a:rPr lang="en-US" sz="2400">
                <a:latin typeface="Comic Sans MS"/>
                <a:ea typeface="+mn-lt"/>
                <a:cs typeface="+mn-lt"/>
              </a:rPr>
              <a:t> </a:t>
            </a:r>
            <a:r>
              <a:rPr lang="en-US" sz="2400" err="1">
                <a:latin typeface="Comic Sans MS"/>
                <a:ea typeface="+mn-lt"/>
                <a:cs typeface="+mn-lt"/>
              </a:rPr>
              <a:t>svesti</a:t>
            </a:r>
            <a:r>
              <a:rPr lang="en-US" sz="2400">
                <a:latin typeface="Comic Sans MS"/>
                <a:ea typeface="+mn-lt"/>
                <a:cs typeface="+mn-lt"/>
              </a:rPr>
              <a:t> </a:t>
            </a:r>
            <a:r>
              <a:rPr lang="en-US" sz="2400" err="1">
                <a:latin typeface="Comic Sans MS"/>
                <a:ea typeface="+mn-lt"/>
                <a:cs typeface="+mn-lt"/>
              </a:rPr>
              <a:t>kroz</a:t>
            </a:r>
            <a:r>
              <a:rPr lang="en-US" sz="2400">
                <a:latin typeface="Comic Sans MS"/>
                <a:ea typeface="+mn-lt"/>
                <a:cs typeface="+mn-lt"/>
              </a:rPr>
              <a:t> </a:t>
            </a:r>
            <a:r>
              <a:rPr lang="en-US" sz="2400" err="1">
                <a:latin typeface="Comic Sans MS"/>
                <a:ea typeface="+mn-lt"/>
                <a:cs typeface="+mn-lt"/>
              </a:rPr>
              <a:t>radionice</a:t>
            </a:r>
            <a:r>
              <a:rPr lang="en-US" sz="2400">
                <a:latin typeface="Comic Sans MS"/>
                <a:ea typeface="+mn-lt"/>
                <a:cs typeface="+mn-lt"/>
              </a:rPr>
              <a:t> </a:t>
            </a:r>
            <a:r>
              <a:rPr lang="en-US" sz="2400" err="1">
                <a:latin typeface="Comic Sans MS"/>
                <a:ea typeface="+mn-lt"/>
                <a:cs typeface="+mn-lt"/>
              </a:rPr>
              <a:t>na</a:t>
            </a:r>
            <a:r>
              <a:rPr lang="en-US" sz="2400">
                <a:latin typeface="Comic Sans MS"/>
                <a:ea typeface="+mn-lt"/>
                <a:cs typeface="+mn-lt"/>
              </a:rPr>
              <a:t> </a:t>
            </a:r>
            <a:r>
              <a:rPr lang="en-US" sz="2400" err="1">
                <a:latin typeface="Comic Sans MS"/>
                <a:ea typeface="+mn-lt"/>
                <a:cs typeface="+mn-lt"/>
              </a:rPr>
              <a:t>kojima</a:t>
            </a:r>
            <a:r>
              <a:rPr lang="en-US" sz="2400">
                <a:latin typeface="Comic Sans MS"/>
                <a:ea typeface="+mn-lt"/>
                <a:cs typeface="+mn-lt"/>
              </a:rPr>
              <a:t> se od </a:t>
            </a:r>
            <a:r>
              <a:rPr lang="en-US" sz="2400" err="1">
                <a:latin typeface="Comic Sans MS"/>
                <a:ea typeface="+mn-lt"/>
                <a:cs typeface="+mn-lt"/>
              </a:rPr>
              <a:t>recikliranog</a:t>
            </a:r>
            <a:r>
              <a:rPr lang="en-US" sz="2400">
                <a:latin typeface="Comic Sans MS"/>
                <a:ea typeface="+mn-lt"/>
                <a:cs typeface="+mn-lt"/>
              </a:rPr>
              <a:t> </a:t>
            </a:r>
            <a:r>
              <a:rPr lang="en-US" sz="2400" err="1">
                <a:latin typeface="Comic Sans MS"/>
                <a:ea typeface="+mn-lt"/>
                <a:cs typeface="+mn-lt"/>
              </a:rPr>
              <a:t>materijala</a:t>
            </a:r>
            <a:r>
              <a:rPr lang="en-US" sz="2400">
                <a:latin typeface="Comic Sans MS"/>
                <a:ea typeface="+mn-lt"/>
                <a:cs typeface="+mn-lt"/>
              </a:rPr>
              <a:t> </a:t>
            </a:r>
            <a:r>
              <a:rPr lang="en-US" sz="2400" err="1">
                <a:latin typeface="Comic Sans MS"/>
                <a:ea typeface="+mn-lt"/>
                <a:cs typeface="+mn-lt"/>
              </a:rPr>
              <a:t>prave</a:t>
            </a:r>
            <a:r>
              <a:rPr lang="en-US" sz="2400">
                <a:latin typeface="Comic Sans MS"/>
                <a:ea typeface="+mn-lt"/>
                <a:cs typeface="+mn-lt"/>
              </a:rPr>
              <a:t> mala </a:t>
            </a:r>
            <a:r>
              <a:rPr lang="en-US" sz="2400" err="1">
                <a:latin typeface="Comic Sans MS"/>
                <a:ea typeface="+mn-lt"/>
                <a:cs typeface="+mn-lt"/>
              </a:rPr>
              <a:t>umetnička</a:t>
            </a:r>
            <a:r>
              <a:rPr lang="en-US" sz="2400">
                <a:latin typeface="Comic Sans MS"/>
                <a:ea typeface="+mn-lt"/>
                <a:cs typeface="+mn-lt"/>
              </a:rPr>
              <a:t> dela... </a:t>
            </a:r>
            <a:endParaRPr lang="en-US" sz="2400">
              <a:latin typeface="Comic Sans MS"/>
            </a:endParaRPr>
          </a:p>
          <a:p>
            <a:pPr marL="5715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Comic Sans MS"/>
                <a:ea typeface="+mn-lt"/>
                <a:cs typeface="+mn-lt"/>
              </a:rPr>
              <a:t>Umetničko – </a:t>
            </a:r>
            <a:r>
              <a:rPr lang="en-US" sz="2400" err="1">
                <a:latin typeface="Comic Sans MS"/>
                <a:ea typeface="+mn-lt"/>
                <a:cs typeface="+mn-lt"/>
              </a:rPr>
              <a:t>kreativni</a:t>
            </a:r>
            <a:r>
              <a:rPr lang="en-US" sz="2400">
                <a:latin typeface="Comic Sans MS"/>
                <a:ea typeface="+mn-lt"/>
                <a:cs typeface="+mn-lt"/>
              </a:rPr>
              <a:t> deo je </a:t>
            </a:r>
            <a:r>
              <a:rPr lang="en-US" sz="2400" err="1">
                <a:latin typeface="Comic Sans MS"/>
                <a:ea typeface="+mn-lt"/>
                <a:cs typeface="+mn-lt"/>
              </a:rPr>
              <a:t>veoma</a:t>
            </a:r>
            <a:r>
              <a:rPr lang="en-US" sz="2400">
                <a:latin typeface="Comic Sans MS"/>
                <a:ea typeface="+mn-lt"/>
                <a:cs typeface="+mn-lt"/>
              </a:rPr>
              <a:t> </a:t>
            </a:r>
            <a:r>
              <a:rPr lang="en-US" sz="2400" err="1">
                <a:latin typeface="Comic Sans MS"/>
                <a:ea typeface="+mn-lt"/>
                <a:cs typeface="+mn-lt"/>
              </a:rPr>
              <a:t>bogat</a:t>
            </a:r>
            <a:r>
              <a:rPr lang="en-US" sz="2400">
                <a:latin typeface="Comic Sans MS"/>
                <a:ea typeface="+mn-lt"/>
                <a:cs typeface="+mn-lt"/>
              </a:rPr>
              <a:t>. </a:t>
            </a:r>
            <a:r>
              <a:rPr lang="en-US" sz="2400" err="1">
                <a:latin typeface="Comic Sans MS"/>
                <a:ea typeface="+mn-lt"/>
                <a:cs typeface="+mn-lt"/>
              </a:rPr>
              <a:t>Obiluje</a:t>
            </a:r>
            <a:r>
              <a:rPr lang="en-US" sz="2400">
                <a:latin typeface="Comic Sans MS"/>
                <a:ea typeface="+mn-lt"/>
                <a:cs typeface="+mn-lt"/>
              </a:rPr>
              <a:t> </a:t>
            </a:r>
            <a:r>
              <a:rPr lang="en-US" sz="2400" err="1">
                <a:latin typeface="Comic Sans MS"/>
                <a:ea typeface="+mn-lt"/>
                <a:cs typeface="+mn-lt"/>
              </a:rPr>
              <a:t>predstavama</a:t>
            </a:r>
            <a:r>
              <a:rPr lang="en-US" sz="2400">
                <a:latin typeface="Comic Sans MS"/>
                <a:ea typeface="+mn-lt"/>
                <a:cs typeface="+mn-lt"/>
              </a:rPr>
              <a:t> za </a:t>
            </a:r>
            <a:r>
              <a:rPr lang="en-US" sz="2400" err="1">
                <a:latin typeface="Comic Sans MS"/>
                <a:ea typeface="+mn-lt"/>
                <a:cs typeface="+mn-lt"/>
              </a:rPr>
              <a:t>razne</a:t>
            </a:r>
            <a:r>
              <a:rPr lang="en-US" sz="2400">
                <a:latin typeface="Comic Sans MS"/>
                <a:ea typeface="+mn-lt"/>
                <a:cs typeface="+mn-lt"/>
              </a:rPr>
              <a:t> </a:t>
            </a:r>
            <a:r>
              <a:rPr lang="en-US" sz="2400" err="1">
                <a:latin typeface="Comic Sans MS"/>
                <a:ea typeface="+mn-lt"/>
                <a:cs typeface="+mn-lt"/>
              </a:rPr>
              <a:t>povode</a:t>
            </a:r>
            <a:r>
              <a:rPr lang="en-US" sz="2400">
                <a:latin typeface="Comic Sans MS"/>
                <a:ea typeface="+mn-lt"/>
                <a:cs typeface="+mn-lt"/>
              </a:rPr>
              <a:t>, a </a:t>
            </a:r>
            <a:r>
              <a:rPr lang="en-US" sz="2400" err="1">
                <a:latin typeface="Comic Sans MS"/>
                <a:ea typeface="+mn-lt"/>
                <a:cs typeface="+mn-lt"/>
              </a:rPr>
              <a:t>jedna</a:t>
            </a:r>
            <a:r>
              <a:rPr lang="en-US" sz="2400">
                <a:latin typeface="Comic Sans MS"/>
                <a:ea typeface="+mn-lt"/>
                <a:cs typeface="+mn-lt"/>
              </a:rPr>
              <a:t> </a:t>
            </a:r>
            <a:r>
              <a:rPr lang="en-US" sz="2400" err="1">
                <a:latin typeface="Comic Sans MS"/>
                <a:ea typeface="+mn-lt"/>
                <a:cs typeface="+mn-lt"/>
              </a:rPr>
              <a:t>od</a:t>
            </a:r>
            <a:r>
              <a:rPr lang="en-US" sz="2400">
                <a:latin typeface="Comic Sans MS"/>
                <a:ea typeface="+mn-lt"/>
                <a:cs typeface="+mn-lt"/>
              </a:rPr>
              <a:t> </a:t>
            </a:r>
            <a:r>
              <a:rPr lang="en-US" sz="2400" err="1">
                <a:latin typeface="Comic Sans MS"/>
                <a:ea typeface="+mn-lt"/>
                <a:cs typeface="+mn-lt"/>
              </a:rPr>
              <a:t>njih</a:t>
            </a:r>
            <a:r>
              <a:rPr lang="en-US" sz="2400">
                <a:latin typeface="Comic Sans MS"/>
                <a:ea typeface="+mn-lt"/>
                <a:cs typeface="+mn-lt"/>
              </a:rPr>
              <a:t> je... </a:t>
            </a:r>
            <a:endParaRPr lang="en-US" sz="2400">
              <a:solidFill>
                <a:srgbClr val="FFFFFF"/>
              </a:solidFill>
              <a:latin typeface="Comic Sans MS"/>
              <a:cs typeface="Calibri"/>
            </a:endParaRPr>
          </a:p>
          <a:p>
            <a:pPr marL="5715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Comic Sans MS"/>
                <a:ea typeface="+mn-lt"/>
                <a:cs typeface="+mn-lt"/>
              </a:rPr>
              <a:t>,,Prva </a:t>
            </a:r>
            <a:r>
              <a:rPr lang="en-US" sz="2400" err="1">
                <a:latin typeface="Comic Sans MS"/>
                <a:ea typeface="+mn-lt"/>
                <a:cs typeface="+mn-lt"/>
              </a:rPr>
              <a:t>pahulja</a:t>
            </a:r>
            <a:r>
              <a:rPr lang="en-US" sz="2400">
                <a:latin typeface="Comic Sans MS"/>
                <a:ea typeface="+mn-lt"/>
                <a:cs typeface="+mn-lt"/>
              </a:rPr>
              <a:t>” – </a:t>
            </a:r>
            <a:r>
              <a:rPr lang="en-US" sz="2400" err="1">
                <a:latin typeface="Comic Sans MS"/>
                <a:ea typeface="+mn-lt"/>
                <a:cs typeface="+mn-lt"/>
              </a:rPr>
              <a:t>novogodišnja</a:t>
            </a:r>
            <a:r>
              <a:rPr lang="en-US" sz="2400">
                <a:latin typeface="Comic Sans MS"/>
                <a:ea typeface="+mn-lt"/>
                <a:cs typeface="+mn-lt"/>
              </a:rPr>
              <a:t> </a:t>
            </a:r>
            <a:r>
              <a:rPr lang="en-US" sz="2400" err="1">
                <a:latin typeface="Comic Sans MS"/>
                <a:ea typeface="+mn-lt"/>
                <a:cs typeface="+mn-lt"/>
              </a:rPr>
              <a:t>predstava</a:t>
            </a:r>
            <a:r>
              <a:rPr lang="en-US" sz="2400">
                <a:latin typeface="Comic Sans MS"/>
                <a:ea typeface="+mn-lt"/>
                <a:cs typeface="+mn-lt"/>
              </a:rPr>
              <a:t> </a:t>
            </a:r>
            <a:endParaRPr lang="en-US" sz="2400">
              <a:solidFill>
                <a:srgbClr val="FFFFFF"/>
              </a:solidFill>
              <a:cs typeface="Calibri"/>
            </a:endParaRP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solidFill>
                <a:srgbClr val="FFFFFF"/>
              </a:solidFill>
              <a:cs typeface="Calibri"/>
            </a:endParaRP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solidFill>
                <a:srgbClr val="FFFFFF"/>
              </a:solidFill>
              <a:cs typeface="Calibri"/>
            </a:endParaRPr>
          </a:p>
        </p:txBody>
      </p:sp>
      <p:pic>
        <p:nvPicPr>
          <p:cNvPr id="2" name="developing ">
            <a:hlinkClick r:id="" action="ppaction://media"/>
            <a:extLst>
              <a:ext uri="{FF2B5EF4-FFF2-40B4-BE49-F238E27FC236}">
                <a16:creationId xmlns:a16="http://schemas.microsoft.com/office/drawing/2014/main" id="{96D555BE-003E-613F-BB35-84013570CA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1611215" y="6385045"/>
            <a:ext cx="385194" cy="32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6524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000"/>
    </mc:Choice>
    <mc:Fallback xmlns="">
      <p:transition spd="slow" advClick="0" advTm="1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7B4252-2ACB-4ACC-993E-E6009E59AE66}"/>
              </a:ext>
            </a:extLst>
          </p:cNvPr>
          <p:cNvSpPr txBox="1"/>
          <p:nvPr/>
        </p:nvSpPr>
        <p:spPr>
          <a:xfrm>
            <a:off x="73039" y="-201702"/>
            <a:ext cx="4027516" cy="29546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sr-Latn-RS" sz="2400" dirty="0">
              <a:latin typeface="Comic Sans MS"/>
            </a:endParaRPr>
          </a:p>
          <a:p>
            <a:r>
              <a:rPr lang="sr-Latn-RS" sz="2400" dirty="0">
                <a:latin typeface="Comic Sans MS"/>
                <a:ea typeface="+mn-lt"/>
                <a:cs typeface="+mn-lt"/>
              </a:rPr>
              <a:t>A kada smo već kod predstava...upoznajte našeg vilenjaka Zlatka koji je zajedno sa ostalim lutkama osvojio brojne nagrade na takmičenjima. </a:t>
            </a:r>
          </a:p>
          <a:p>
            <a:endParaRPr lang="sr-Latn-RS" dirty="0">
              <a:cs typeface="Calibri"/>
            </a:endParaRPr>
          </a:p>
        </p:txBody>
      </p:sp>
      <p:pic>
        <p:nvPicPr>
          <p:cNvPr id="3" name="Picture 2" descr="SAVE_20220409_0815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7189" y="2815343"/>
            <a:ext cx="2851741" cy="38023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726130" y="4945243"/>
            <a:ext cx="4888903" cy="221599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r-Latn-RS" sz="2000">
                <a:latin typeface="Comic Sans MS"/>
                <a:ea typeface="+mn-lt"/>
                <a:cs typeface="+mn-lt"/>
              </a:rPr>
              <a:t>Sekcija Lutkarsko pozorište postoji u našoj školi od 2017.godine. Članovi lutkarske grupe su dobili nagradu za pravilan scenski govor, lepo izrađene lutke, dobre scenske efekte i uspešno upućenu pedagošku poruku. </a:t>
            </a:r>
            <a:endParaRPr lang="en-US" sz="2000">
              <a:latin typeface="Comic Sans MS"/>
            </a:endParaRPr>
          </a:p>
          <a:p>
            <a:endParaRPr lang="sr-Latn-RS">
              <a:cs typeface="Calibri"/>
            </a:endParaRPr>
          </a:p>
        </p:txBody>
      </p:sp>
      <p:pic>
        <p:nvPicPr>
          <p:cNvPr id="8" name="Picture 7" descr="IMG-6bd69f160b717c385d2f9a1401f1a7de-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86679" y="3689729"/>
            <a:ext cx="1981768" cy="26423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IMG-fdae2bc5f9aea3158cfcca473dada66b-V (1)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2670" y="528452"/>
            <a:ext cx="5704114" cy="42780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IMG-00b84fc769401c33e6211ef3ebb6e3a4-V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96986" y="540189"/>
            <a:ext cx="1983179" cy="26442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meet Zlatlo">
            <a:hlinkClick r:id="" action="ppaction://media"/>
            <a:extLst>
              <a:ext uri="{FF2B5EF4-FFF2-40B4-BE49-F238E27FC236}">
                <a16:creationId xmlns:a16="http://schemas.microsoft.com/office/drawing/2014/main" id="{0B22540B-1F23-2ADF-2EBF-E49EC8E092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1683101" y="6327535"/>
            <a:ext cx="500213" cy="42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73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000"/>
    </mc:Choice>
    <mc:Fallback xmlns="">
      <p:transition spd="slow" advClick="0" advTm="2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20220409_102119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79880">
            <a:off x="3645725" y="2553195"/>
            <a:ext cx="2899069" cy="3586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IMG_20220409_1023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823011">
            <a:off x="2363190" y="2196935"/>
            <a:ext cx="2532523" cy="3891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772830" y="435617"/>
            <a:ext cx="7811796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dirty="0">
                <a:latin typeface="Comic Sans MS"/>
                <a:ea typeface="+mn-lt"/>
                <a:cs typeface="+mn-lt"/>
              </a:rPr>
              <a:t>I za </a:t>
            </a:r>
            <a:r>
              <a:rPr lang="en-US" sz="2800" dirty="0" err="1">
                <a:latin typeface="Comic Sans MS"/>
                <a:ea typeface="+mn-lt"/>
                <a:cs typeface="+mn-lt"/>
              </a:rPr>
              <a:t>kraj</a:t>
            </a:r>
            <a:r>
              <a:rPr lang="en-US" sz="2800" dirty="0">
                <a:latin typeface="Comic Sans MS"/>
                <a:ea typeface="+mn-lt"/>
                <a:cs typeface="+mn-lt"/>
              </a:rPr>
              <a:t>, </a:t>
            </a:r>
            <a:r>
              <a:rPr lang="en-US" sz="2800" dirty="0" err="1">
                <a:latin typeface="Comic Sans MS"/>
                <a:ea typeface="+mn-lt"/>
                <a:cs typeface="+mn-lt"/>
              </a:rPr>
              <a:t>sve</a:t>
            </a:r>
            <a:r>
              <a:rPr lang="en-US" sz="2800" dirty="0">
                <a:latin typeface="Comic Sans MS"/>
                <a:ea typeface="+mn-lt"/>
                <a:cs typeface="+mn-lt"/>
              </a:rPr>
              <a:t> ono </a:t>
            </a:r>
            <a:r>
              <a:rPr lang="en-US" sz="2800" dirty="0" err="1">
                <a:latin typeface="Comic Sans MS"/>
                <a:ea typeface="+mn-lt"/>
                <a:cs typeface="+mn-lt"/>
              </a:rPr>
              <a:t>što</a:t>
            </a:r>
            <a:r>
              <a:rPr lang="en-US" sz="2800" dirty="0">
                <a:latin typeface="Comic Sans MS"/>
                <a:ea typeface="+mn-lt"/>
                <a:cs typeface="+mn-lt"/>
              </a:rPr>
              <a:t> </a:t>
            </a:r>
            <a:r>
              <a:rPr lang="en-US" sz="2800" dirty="0" err="1">
                <a:latin typeface="Comic Sans MS"/>
                <a:ea typeface="+mn-lt"/>
                <a:cs typeface="+mn-lt"/>
              </a:rPr>
              <a:t>uradimo</a:t>
            </a:r>
            <a:r>
              <a:rPr lang="en-US" sz="2800" dirty="0">
                <a:latin typeface="Comic Sans MS"/>
                <a:ea typeface="+mn-lt"/>
                <a:cs typeface="+mn-lt"/>
              </a:rPr>
              <a:t> u </a:t>
            </a:r>
            <a:r>
              <a:rPr lang="en-US" sz="2800" dirty="0" err="1">
                <a:latin typeface="Comic Sans MS"/>
                <a:ea typeface="+mn-lt"/>
                <a:cs typeface="+mn-lt"/>
              </a:rPr>
              <a:t>toku</a:t>
            </a:r>
            <a:r>
              <a:rPr lang="en-US" sz="2800" dirty="0">
                <a:latin typeface="Comic Sans MS"/>
                <a:ea typeface="+mn-lt"/>
                <a:cs typeface="+mn-lt"/>
              </a:rPr>
              <a:t> </a:t>
            </a:r>
            <a:r>
              <a:rPr lang="en-US" sz="2800" dirty="0" err="1">
                <a:latin typeface="Comic Sans MS"/>
                <a:ea typeface="+mn-lt"/>
                <a:cs typeface="+mn-lt"/>
              </a:rPr>
              <a:t>godine</a:t>
            </a:r>
            <a:r>
              <a:rPr lang="en-US" sz="2800" dirty="0">
                <a:latin typeface="Comic Sans MS"/>
                <a:ea typeface="+mn-lt"/>
                <a:cs typeface="+mn-lt"/>
              </a:rPr>
              <a:t> </a:t>
            </a:r>
            <a:r>
              <a:rPr lang="en-US" sz="2800" dirty="0" err="1">
                <a:latin typeface="Comic Sans MS"/>
                <a:ea typeface="+mn-lt"/>
                <a:cs typeface="+mn-lt"/>
              </a:rPr>
              <a:t>bude</a:t>
            </a:r>
            <a:r>
              <a:rPr lang="en-US" sz="2800" dirty="0">
                <a:latin typeface="Comic Sans MS"/>
                <a:ea typeface="+mn-lt"/>
                <a:cs typeface="+mn-lt"/>
              </a:rPr>
              <a:t> </a:t>
            </a:r>
            <a:r>
              <a:rPr lang="en-US" sz="2800" dirty="0" err="1">
                <a:latin typeface="Comic Sans MS"/>
                <a:ea typeface="+mn-lt"/>
                <a:cs typeface="+mn-lt"/>
              </a:rPr>
              <a:t>objavljeno</a:t>
            </a:r>
            <a:r>
              <a:rPr lang="en-US" sz="2800" dirty="0">
                <a:latin typeface="Comic Sans MS"/>
                <a:ea typeface="+mn-lt"/>
                <a:cs typeface="+mn-lt"/>
              </a:rPr>
              <a:t> u </a:t>
            </a:r>
            <a:r>
              <a:rPr lang="en-US" sz="2800" dirty="0" err="1">
                <a:latin typeface="Comic Sans MS"/>
                <a:ea typeface="+mn-lt"/>
                <a:cs typeface="+mn-lt"/>
              </a:rPr>
              <a:t>školskom</a:t>
            </a:r>
            <a:r>
              <a:rPr lang="en-US" sz="2800" dirty="0">
                <a:latin typeface="Comic Sans MS"/>
                <a:ea typeface="+mn-lt"/>
                <a:cs typeface="+mn-lt"/>
              </a:rPr>
              <a:t> </a:t>
            </a:r>
            <a:r>
              <a:rPr lang="en-US" sz="2800" dirty="0" err="1">
                <a:latin typeface="Comic Sans MS"/>
                <a:ea typeface="+mn-lt"/>
                <a:cs typeface="+mn-lt"/>
              </a:rPr>
              <a:t>časopisu</a:t>
            </a:r>
            <a:r>
              <a:rPr lang="en-US" sz="2800" dirty="0">
                <a:latin typeface="Comic Sans MS"/>
                <a:ea typeface="+mn-lt"/>
                <a:cs typeface="+mn-lt"/>
              </a:rPr>
              <a:t> “</a:t>
            </a:r>
            <a:r>
              <a:rPr lang="en-US" sz="2800" dirty="0" err="1">
                <a:latin typeface="Comic Sans MS"/>
                <a:ea typeface="+mn-lt"/>
                <a:cs typeface="+mn-lt"/>
              </a:rPr>
              <a:t>Letopis</a:t>
            </a:r>
            <a:r>
              <a:rPr lang="en-US" sz="2800" dirty="0">
                <a:latin typeface="Comic Sans MS"/>
                <a:ea typeface="+mn-lt"/>
                <a:cs typeface="+mn-lt"/>
              </a:rPr>
              <a:t>” koji se </a:t>
            </a:r>
            <a:r>
              <a:rPr lang="en-US" sz="2800" dirty="0" err="1">
                <a:latin typeface="Comic Sans MS"/>
                <a:ea typeface="+mn-lt"/>
                <a:cs typeface="+mn-lt"/>
              </a:rPr>
              <a:t>objavljuje</a:t>
            </a:r>
            <a:r>
              <a:rPr lang="en-US" sz="2800" dirty="0">
                <a:latin typeface="Comic Sans MS"/>
                <a:ea typeface="+mn-lt"/>
                <a:cs typeface="+mn-lt"/>
              </a:rPr>
              <a:t> </a:t>
            </a:r>
            <a:r>
              <a:rPr lang="en-US" sz="2800" dirty="0" err="1">
                <a:latin typeface="Comic Sans MS"/>
                <a:ea typeface="+mn-lt"/>
                <a:cs typeface="+mn-lt"/>
              </a:rPr>
              <a:t>jednom</a:t>
            </a:r>
            <a:r>
              <a:rPr lang="en-US" sz="2800" dirty="0">
                <a:latin typeface="Comic Sans MS"/>
                <a:ea typeface="+mn-lt"/>
                <a:cs typeface="+mn-lt"/>
              </a:rPr>
              <a:t> </a:t>
            </a:r>
            <a:r>
              <a:rPr lang="en-US" sz="2800" dirty="0" err="1">
                <a:latin typeface="Comic Sans MS"/>
                <a:ea typeface="+mn-lt"/>
                <a:cs typeface="+mn-lt"/>
              </a:rPr>
              <a:t>godišnje</a:t>
            </a:r>
            <a:r>
              <a:rPr lang="en-US" sz="2800" dirty="0">
                <a:latin typeface="Comic Sans MS"/>
                <a:ea typeface="+mn-lt"/>
                <a:cs typeface="+mn-lt"/>
              </a:rPr>
              <a:t>. </a:t>
            </a:r>
            <a:endParaRPr lang="en-US" sz="2800" dirty="0">
              <a:ea typeface="+mn-lt"/>
              <a:cs typeface="+mn-lt"/>
            </a:endParaRPr>
          </a:p>
          <a:p>
            <a:endParaRPr lang="en-US" sz="2400" dirty="0">
              <a:latin typeface="Comic Sans MS"/>
              <a:cs typeface="Calibri"/>
            </a:endParaRPr>
          </a:p>
        </p:txBody>
      </p:sp>
      <p:pic>
        <p:nvPicPr>
          <p:cNvPr id="3" name="Picture 2" descr="IMG_20220409_10215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430158">
            <a:off x="388423" y="1971305"/>
            <a:ext cx="2680853" cy="3829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IMG_20220409_102045 (1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835508" y="142504"/>
            <a:ext cx="2858483" cy="3063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IMG_20220409_10214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873341" y="2992582"/>
            <a:ext cx="2613174" cy="3108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IMG_20220409_102026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701195" y="2481942"/>
            <a:ext cx="2253299" cy="2850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And at the end">
            <a:hlinkClick r:id="" action="ppaction://media"/>
            <a:extLst>
              <a:ext uri="{FF2B5EF4-FFF2-40B4-BE49-F238E27FC236}">
                <a16:creationId xmlns:a16="http://schemas.microsoft.com/office/drawing/2014/main" id="{F127EC28-E117-A7D7-B10A-4C2EB3DAFE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1683101" y="6327535"/>
            <a:ext cx="356439" cy="4283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CBF25C-EC16-4F27-889B-576271A8FA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7B4252-2ACB-4ACC-993E-E6009E59AE66}"/>
              </a:ext>
            </a:extLst>
          </p:cNvPr>
          <p:cNvSpPr txBox="1"/>
          <p:nvPr/>
        </p:nvSpPr>
        <p:spPr>
          <a:xfrm>
            <a:off x="-988919" y="6112858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>
                <a:solidFill>
                  <a:schemeClr val="bg1"/>
                </a:solidFill>
                <a:latin typeface="Comic Sans MS"/>
                <a:ea typeface="+mj-ea"/>
                <a:cs typeface="+mj-cs"/>
              </a:rPr>
              <a:t>...</a:t>
            </a:r>
            <a:r>
              <a:rPr lang="en-US" sz="4400" err="1">
                <a:solidFill>
                  <a:schemeClr val="bg1"/>
                </a:solidFill>
                <a:latin typeface="Comic Sans MS"/>
                <a:ea typeface="+mj-ea"/>
                <a:cs typeface="+mj-cs"/>
              </a:rPr>
              <a:t>više</a:t>
            </a:r>
            <a:r>
              <a:rPr lang="en-US" sz="4400">
                <a:solidFill>
                  <a:schemeClr val="bg1"/>
                </a:solidFill>
                <a:latin typeface="Comic Sans MS"/>
                <a:ea typeface="+mj-ea"/>
                <a:cs typeface="+mj-cs"/>
              </a:rPr>
              <a:t> </a:t>
            </a:r>
            <a:r>
              <a:rPr lang="en-US" sz="4400" err="1">
                <a:solidFill>
                  <a:schemeClr val="bg1"/>
                </a:solidFill>
                <a:latin typeface="Comic Sans MS"/>
                <a:ea typeface="+mj-ea"/>
                <a:cs typeface="+mj-cs"/>
              </a:rPr>
              <a:t>ljubavi</a:t>
            </a:r>
            <a:r>
              <a:rPr lang="en-US" sz="4400">
                <a:solidFill>
                  <a:schemeClr val="bg1"/>
                </a:solidFill>
                <a:latin typeface="Comic Sans MS"/>
                <a:ea typeface="+mj-ea"/>
                <a:cs typeface="+mj-cs"/>
              </a:rPr>
              <a:t>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CF185E3-9D5B-4866-A48E-67FA55BB28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4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6"/>
    </mc:Choice>
    <mc:Fallback xmlns="">
      <p:transition spd="slow" advTm="4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6083447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7B4252-2ACB-4ACC-993E-E6009E59AE66}"/>
              </a:ext>
            </a:extLst>
          </p:cNvPr>
          <p:cNvSpPr txBox="1"/>
          <p:nvPr/>
        </p:nvSpPr>
        <p:spPr>
          <a:xfrm>
            <a:off x="830586" y="6214530"/>
            <a:ext cx="6469563" cy="6467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chemeClr val="bg1"/>
                </a:solidFill>
                <a:latin typeface="Comic Sans MS"/>
                <a:ea typeface="+mj-ea"/>
                <a:cs typeface="+mj-cs"/>
              </a:rPr>
              <a:t>A, </a:t>
            </a:r>
            <a:r>
              <a:rPr lang="en-US" sz="3600" err="1">
                <a:solidFill>
                  <a:schemeClr val="bg1"/>
                </a:solidFill>
                <a:latin typeface="Comic Sans MS"/>
                <a:ea typeface="+mj-ea"/>
                <a:cs typeface="+mj-cs"/>
              </a:rPr>
              <a:t>takođe</a:t>
            </a:r>
            <a:r>
              <a:rPr lang="en-US" sz="3600">
                <a:solidFill>
                  <a:schemeClr val="bg1"/>
                </a:solidFill>
                <a:latin typeface="Comic Sans MS"/>
                <a:ea typeface="+mj-ea"/>
                <a:cs typeface="+mj-cs"/>
              </a:rPr>
              <a:t>, </a:t>
            </a:r>
            <a:r>
              <a:rPr lang="en-US" sz="3600" err="1">
                <a:solidFill>
                  <a:schemeClr val="bg1"/>
                </a:solidFill>
                <a:latin typeface="Comic Sans MS"/>
                <a:ea typeface="+mj-ea"/>
                <a:cs typeface="+mj-cs"/>
              </a:rPr>
              <a:t>i</a:t>
            </a:r>
            <a:r>
              <a:rPr lang="en-US" sz="3600">
                <a:solidFill>
                  <a:schemeClr val="bg1"/>
                </a:solidFill>
                <a:latin typeface="Comic Sans MS"/>
                <a:ea typeface="+mj-ea"/>
                <a:cs typeface="+mj-cs"/>
              </a:rPr>
              <a:t> </a:t>
            </a:r>
            <a:r>
              <a:rPr lang="en-US" sz="3600" err="1">
                <a:solidFill>
                  <a:schemeClr val="bg1"/>
                </a:solidFill>
                <a:latin typeface="Comic Sans MS"/>
                <a:ea typeface="+mj-ea"/>
                <a:cs typeface="+mj-cs"/>
              </a:rPr>
              <a:t>na</a:t>
            </a:r>
            <a:r>
              <a:rPr lang="en-US" sz="3600">
                <a:solidFill>
                  <a:schemeClr val="bg1"/>
                </a:solidFill>
                <a:latin typeface="Comic Sans MS"/>
                <a:ea typeface="+mj-ea"/>
                <a:cs typeface="+mj-cs"/>
              </a:rPr>
              <a:t> </a:t>
            </a:r>
            <a:r>
              <a:rPr lang="en-US" sz="3600" err="1">
                <a:solidFill>
                  <a:schemeClr val="bg1"/>
                </a:solidFill>
                <a:latin typeface="Comic Sans MS"/>
                <a:ea typeface="+mj-ea"/>
                <a:cs typeface="+mj-cs"/>
              </a:rPr>
              <a:t>veći</a:t>
            </a:r>
            <a:r>
              <a:rPr lang="en-US" sz="3600">
                <a:solidFill>
                  <a:schemeClr val="bg1"/>
                </a:solidFill>
                <a:latin typeface="Comic Sans MS"/>
                <a:ea typeface="+mj-ea"/>
                <a:cs typeface="+mj-cs"/>
              </a:rPr>
              <a:t> </a:t>
            </a:r>
            <a:r>
              <a:rPr lang="en-US" sz="3600" err="1">
                <a:solidFill>
                  <a:schemeClr val="bg1"/>
                </a:solidFill>
                <a:latin typeface="Comic Sans MS"/>
                <a:ea typeface="+mj-ea"/>
                <a:cs typeface="+mj-cs"/>
              </a:rPr>
              <a:t>ili</a:t>
            </a:r>
            <a:r>
              <a:rPr lang="en-US" sz="3600">
                <a:solidFill>
                  <a:schemeClr val="bg1"/>
                </a:solidFill>
                <a:latin typeface="Comic Sans MS"/>
                <a:ea typeface="+mj-ea"/>
                <a:cs typeface="+mj-cs"/>
              </a:rPr>
              <a:t> ...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599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DB7231-FA59-499A-AE4B-113B99F058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" r="2" b="2"/>
          <a:stretch/>
        </p:blipFill>
        <p:spPr>
          <a:xfrm>
            <a:off x="1155556" y="637761"/>
            <a:ext cx="9889765" cy="5576763"/>
          </a:xfrm>
          <a:prstGeom prst="rect">
            <a:avLst/>
          </a:prstGeom>
          <a:scene3d>
            <a:camera prst="orthographicFront"/>
            <a:lightRig rig="twoPt" dir="t">
              <a:rot lat="0" lon="0" rev="7200000"/>
            </a:lightRig>
          </a:scene3d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FB9D40E-13EC-443E-B66D-AD9D608E2E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63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4"/>
    </mc:Choice>
    <mc:Fallback xmlns="">
      <p:transition spd="slow" advTm="4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9">
            <a:extLst>
              <a:ext uri="{FF2B5EF4-FFF2-40B4-BE49-F238E27FC236}">
                <a16:creationId xmlns:a16="http://schemas.microsoft.com/office/drawing/2014/main" id="{D153EDB2-4AAD-43F4-AE78-4D326C813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grpSp>
        <p:nvGrpSpPr>
          <p:cNvPr id="23" name="Group 11">
            <a:extLst>
              <a:ext uri="{FF2B5EF4-FFF2-40B4-BE49-F238E27FC236}">
                <a16:creationId xmlns:a16="http://schemas.microsoft.com/office/drawing/2014/main" id="{A3CB7779-72E2-4E92-AE18-6BBC335DD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7625" y="0"/>
            <a:ext cx="11097905" cy="6858000"/>
            <a:chOff x="547625" y="0"/>
            <a:chExt cx="11097905" cy="6858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75B9DA5-08BD-40EA-B06C-3D3CCD06A8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907575" y="0"/>
              <a:ext cx="10345003" cy="6858000"/>
            </a:xfrm>
            <a:custGeom>
              <a:avLst/>
              <a:gdLst>
                <a:gd name="connsiteX0" fmla="*/ 7551973 w 9174595"/>
                <a:gd name="connsiteY0" fmla="*/ 0 h 6858000"/>
                <a:gd name="connsiteX1" fmla="*/ 5634635 w 9174595"/>
                <a:gd name="connsiteY1" fmla="*/ 0 h 6858000"/>
                <a:gd name="connsiteX2" fmla="*/ 5550590 w 9174595"/>
                <a:gd name="connsiteY2" fmla="*/ 0 h 6858000"/>
                <a:gd name="connsiteX3" fmla="*/ 5480986 w 9174595"/>
                <a:gd name="connsiteY3" fmla="*/ 0 h 6858000"/>
                <a:gd name="connsiteX4" fmla="*/ 4886240 w 9174595"/>
                <a:gd name="connsiteY4" fmla="*/ 0 h 6858000"/>
                <a:gd name="connsiteX5" fmla="*/ 4816638 w 9174595"/>
                <a:gd name="connsiteY5" fmla="*/ 0 h 6858000"/>
                <a:gd name="connsiteX6" fmla="*/ 4357958 w 9174595"/>
                <a:gd name="connsiteY6" fmla="*/ 0 h 6858000"/>
                <a:gd name="connsiteX7" fmla="*/ 4288354 w 9174595"/>
                <a:gd name="connsiteY7" fmla="*/ 0 h 6858000"/>
                <a:gd name="connsiteX8" fmla="*/ 3693608 w 9174595"/>
                <a:gd name="connsiteY8" fmla="*/ 0 h 6858000"/>
                <a:gd name="connsiteX9" fmla="*/ 3624006 w 9174595"/>
                <a:gd name="connsiteY9" fmla="*/ 0 h 6858000"/>
                <a:gd name="connsiteX10" fmla="*/ 3276448 w 9174595"/>
                <a:gd name="connsiteY10" fmla="*/ 0 h 6858000"/>
                <a:gd name="connsiteX11" fmla="*/ 1622622 w 9174595"/>
                <a:gd name="connsiteY11" fmla="*/ 0 h 6858000"/>
                <a:gd name="connsiteX12" fmla="*/ 1600504 w 9174595"/>
                <a:gd name="connsiteY12" fmla="*/ 14997 h 6858000"/>
                <a:gd name="connsiteX13" fmla="*/ 0 w 9174595"/>
                <a:gd name="connsiteY13" fmla="*/ 3621656 h 6858000"/>
                <a:gd name="connsiteX14" fmla="*/ 1873886 w 9174595"/>
                <a:gd name="connsiteY14" fmla="*/ 6374814 h 6858000"/>
                <a:gd name="connsiteX15" fmla="*/ 2390406 w 9174595"/>
                <a:gd name="connsiteY15" fmla="*/ 6780599 h 6858000"/>
                <a:gd name="connsiteX16" fmla="*/ 2502136 w 9174595"/>
                <a:gd name="connsiteY16" fmla="*/ 6858000 h 6858000"/>
                <a:gd name="connsiteX17" fmla="*/ 3276448 w 9174595"/>
                <a:gd name="connsiteY17" fmla="*/ 6858000 h 6858000"/>
                <a:gd name="connsiteX18" fmla="*/ 3624006 w 9174595"/>
                <a:gd name="connsiteY18" fmla="*/ 6858000 h 6858000"/>
                <a:gd name="connsiteX19" fmla="*/ 3693608 w 9174595"/>
                <a:gd name="connsiteY19" fmla="*/ 6858000 h 6858000"/>
                <a:gd name="connsiteX20" fmla="*/ 4288354 w 9174595"/>
                <a:gd name="connsiteY20" fmla="*/ 6858000 h 6858000"/>
                <a:gd name="connsiteX21" fmla="*/ 4357958 w 9174595"/>
                <a:gd name="connsiteY21" fmla="*/ 6858000 h 6858000"/>
                <a:gd name="connsiteX22" fmla="*/ 4816638 w 9174595"/>
                <a:gd name="connsiteY22" fmla="*/ 6858000 h 6858000"/>
                <a:gd name="connsiteX23" fmla="*/ 4886240 w 9174595"/>
                <a:gd name="connsiteY23" fmla="*/ 6858000 h 6858000"/>
                <a:gd name="connsiteX24" fmla="*/ 5480986 w 9174595"/>
                <a:gd name="connsiteY24" fmla="*/ 6858000 h 6858000"/>
                <a:gd name="connsiteX25" fmla="*/ 5550590 w 9174595"/>
                <a:gd name="connsiteY25" fmla="*/ 6858000 h 6858000"/>
                <a:gd name="connsiteX26" fmla="*/ 5634635 w 9174595"/>
                <a:gd name="connsiteY26" fmla="*/ 6858000 h 6858000"/>
                <a:gd name="connsiteX27" fmla="*/ 6672460 w 9174595"/>
                <a:gd name="connsiteY27" fmla="*/ 6858000 h 6858000"/>
                <a:gd name="connsiteX28" fmla="*/ 6784188 w 9174595"/>
                <a:gd name="connsiteY28" fmla="*/ 6780599 h 6858000"/>
                <a:gd name="connsiteX29" fmla="*/ 7300708 w 9174595"/>
                <a:gd name="connsiteY29" fmla="*/ 6374814 h 6858000"/>
                <a:gd name="connsiteX30" fmla="*/ 9174595 w 9174595"/>
                <a:gd name="connsiteY30" fmla="*/ 3621656 h 6858000"/>
                <a:gd name="connsiteX31" fmla="*/ 7574092 w 9174595"/>
                <a:gd name="connsiteY3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174595" h="6858000">
                  <a:moveTo>
                    <a:pt x="7551973" y="0"/>
                  </a:moveTo>
                  <a:lnTo>
                    <a:pt x="5634635" y="0"/>
                  </a:lnTo>
                  <a:lnTo>
                    <a:pt x="5550590" y="0"/>
                  </a:lnTo>
                  <a:lnTo>
                    <a:pt x="5480986" y="0"/>
                  </a:lnTo>
                  <a:lnTo>
                    <a:pt x="4886240" y="0"/>
                  </a:lnTo>
                  <a:lnTo>
                    <a:pt x="4816638" y="0"/>
                  </a:lnTo>
                  <a:lnTo>
                    <a:pt x="4357958" y="0"/>
                  </a:lnTo>
                  <a:lnTo>
                    <a:pt x="4288354" y="0"/>
                  </a:lnTo>
                  <a:lnTo>
                    <a:pt x="3693608" y="0"/>
                  </a:lnTo>
                  <a:lnTo>
                    <a:pt x="3624006" y="0"/>
                  </a:lnTo>
                  <a:lnTo>
                    <a:pt x="3276448" y="0"/>
                  </a:lnTo>
                  <a:lnTo>
                    <a:pt x="1622622" y="0"/>
                  </a:lnTo>
                  <a:lnTo>
                    <a:pt x="1600504" y="14997"/>
                  </a:lnTo>
                  <a:cubicBezTo>
                    <a:pt x="573594" y="754641"/>
                    <a:pt x="0" y="2093192"/>
                    <a:pt x="0" y="3621656"/>
                  </a:cubicBezTo>
                  <a:cubicBezTo>
                    <a:pt x="0" y="4969131"/>
                    <a:pt x="928496" y="5602839"/>
                    <a:pt x="1873886" y="6374814"/>
                  </a:cubicBezTo>
                  <a:cubicBezTo>
                    <a:pt x="2046046" y="6515397"/>
                    <a:pt x="2216632" y="6653108"/>
                    <a:pt x="2390406" y="6780599"/>
                  </a:cubicBezTo>
                  <a:lnTo>
                    <a:pt x="2502136" y="6858000"/>
                  </a:lnTo>
                  <a:lnTo>
                    <a:pt x="3276448" y="6858000"/>
                  </a:lnTo>
                  <a:lnTo>
                    <a:pt x="3624006" y="6858000"/>
                  </a:lnTo>
                  <a:lnTo>
                    <a:pt x="3693608" y="6858000"/>
                  </a:lnTo>
                  <a:lnTo>
                    <a:pt x="4288354" y="6858000"/>
                  </a:lnTo>
                  <a:lnTo>
                    <a:pt x="4357958" y="6858000"/>
                  </a:lnTo>
                  <a:lnTo>
                    <a:pt x="4816638" y="6858000"/>
                  </a:lnTo>
                  <a:lnTo>
                    <a:pt x="4886240" y="6858000"/>
                  </a:lnTo>
                  <a:lnTo>
                    <a:pt x="5480986" y="6858000"/>
                  </a:lnTo>
                  <a:lnTo>
                    <a:pt x="5550590" y="6858000"/>
                  </a:lnTo>
                  <a:lnTo>
                    <a:pt x="5634635" y="6858000"/>
                  </a:lnTo>
                  <a:lnTo>
                    <a:pt x="6672460" y="6858000"/>
                  </a:lnTo>
                  <a:lnTo>
                    <a:pt x="6784188" y="6780599"/>
                  </a:lnTo>
                  <a:cubicBezTo>
                    <a:pt x="6957963" y="6653108"/>
                    <a:pt x="7128548" y="6515397"/>
                    <a:pt x="7300708" y="6374814"/>
                  </a:cubicBezTo>
                  <a:cubicBezTo>
                    <a:pt x="8246100" y="5602839"/>
                    <a:pt x="9174595" y="4969131"/>
                    <a:pt x="9174595" y="3621656"/>
                  </a:cubicBezTo>
                  <a:cubicBezTo>
                    <a:pt x="9174595" y="2093192"/>
                    <a:pt x="8601001" y="754641"/>
                    <a:pt x="7574092" y="1499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EE62D72-11EF-40E9-BF23-0FCAEACDD7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708673" y="0"/>
              <a:ext cx="2486322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76336F2-6633-4E26-8760-05F94D87D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75235" y="0"/>
              <a:ext cx="2486322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9F3102E-7749-422F-8F51-A148252B8E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547625" y="0"/>
              <a:ext cx="2209181" cy="6858000"/>
            </a:xfrm>
            <a:custGeom>
              <a:avLst/>
              <a:gdLst>
                <a:gd name="connsiteX0" fmla="*/ 955085 w 2209181"/>
                <a:gd name="connsiteY0" fmla="*/ 0 h 6858000"/>
                <a:gd name="connsiteX1" fmla="*/ 937727 w 2209181"/>
                <a:gd name="connsiteY1" fmla="*/ 0 h 6858000"/>
                <a:gd name="connsiteX2" fmla="*/ 963738 w 2209181"/>
                <a:gd name="connsiteY2" fmla="*/ 24346 h 6858000"/>
                <a:gd name="connsiteX3" fmla="*/ 2184004 w 2209181"/>
                <a:gd name="connsiteY3" fmla="*/ 3809420 h 6858000"/>
                <a:gd name="connsiteX4" fmla="*/ 218679 w 2209181"/>
                <a:gd name="connsiteY4" fmla="*/ 6681644 h 6858000"/>
                <a:gd name="connsiteX5" fmla="*/ 0 w 2209181"/>
                <a:gd name="connsiteY5" fmla="*/ 6858000 h 6858000"/>
                <a:gd name="connsiteX6" fmla="*/ 19349 w 2209181"/>
                <a:gd name="connsiteY6" fmla="*/ 6858000 h 6858000"/>
                <a:gd name="connsiteX7" fmla="*/ 236958 w 2209181"/>
                <a:gd name="connsiteY7" fmla="*/ 6682507 h 6858000"/>
                <a:gd name="connsiteX8" fmla="*/ 2202283 w 2209181"/>
                <a:gd name="connsiteY8" fmla="*/ 3810283 h 6858000"/>
                <a:gd name="connsiteX9" fmla="*/ 982018 w 2209181"/>
                <a:gd name="connsiteY9" fmla="*/ 2521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181" h="6858000">
                  <a:moveTo>
                    <a:pt x="955085" y="0"/>
                  </a:moveTo>
                  <a:lnTo>
                    <a:pt x="937727" y="0"/>
                  </a:lnTo>
                  <a:lnTo>
                    <a:pt x="963738" y="24346"/>
                  </a:lnTo>
                  <a:cubicBezTo>
                    <a:pt x="1818009" y="885455"/>
                    <a:pt x="2251801" y="2269402"/>
                    <a:pt x="2184004" y="3809420"/>
                  </a:cubicBezTo>
                  <a:cubicBezTo>
                    <a:pt x="2120250" y="5257592"/>
                    <a:pt x="1181008" y="5895709"/>
                    <a:pt x="218679" y="6681644"/>
                  </a:cubicBezTo>
                  <a:lnTo>
                    <a:pt x="0" y="6858000"/>
                  </a:lnTo>
                  <a:lnTo>
                    <a:pt x="19349" y="6858000"/>
                  </a:lnTo>
                  <a:lnTo>
                    <a:pt x="236958" y="6682507"/>
                  </a:lnTo>
                  <a:cubicBezTo>
                    <a:pt x="1199288" y="5896573"/>
                    <a:pt x="2138530" y="5258455"/>
                    <a:pt x="2202283" y="3810283"/>
                  </a:cubicBezTo>
                  <a:cubicBezTo>
                    <a:pt x="2270080" y="2270266"/>
                    <a:pt x="1836289" y="886318"/>
                    <a:pt x="982018" y="2521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71191CD-1211-4C40-9D45-449D9BE65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36349" y="0"/>
              <a:ext cx="2209181" cy="6858000"/>
            </a:xfrm>
            <a:custGeom>
              <a:avLst/>
              <a:gdLst>
                <a:gd name="connsiteX0" fmla="*/ 937727 w 2209181"/>
                <a:gd name="connsiteY0" fmla="*/ 0 h 6858000"/>
                <a:gd name="connsiteX1" fmla="*/ 955085 w 2209181"/>
                <a:gd name="connsiteY1" fmla="*/ 0 h 6858000"/>
                <a:gd name="connsiteX2" fmla="*/ 982018 w 2209181"/>
                <a:gd name="connsiteY2" fmla="*/ 25210 h 6858000"/>
                <a:gd name="connsiteX3" fmla="*/ 2202283 w 2209181"/>
                <a:gd name="connsiteY3" fmla="*/ 3810283 h 6858000"/>
                <a:gd name="connsiteX4" fmla="*/ 236958 w 2209181"/>
                <a:gd name="connsiteY4" fmla="*/ 6682507 h 6858000"/>
                <a:gd name="connsiteX5" fmla="*/ 19349 w 2209181"/>
                <a:gd name="connsiteY5" fmla="*/ 6858000 h 6858000"/>
                <a:gd name="connsiteX6" fmla="*/ 0 w 2209181"/>
                <a:gd name="connsiteY6" fmla="*/ 6858000 h 6858000"/>
                <a:gd name="connsiteX7" fmla="*/ 218679 w 2209181"/>
                <a:gd name="connsiteY7" fmla="*/ 6681644 h 6858000"/>
                <a:gd name="connsiteX8" fmla="*/ 2184004 w 2209181"/>
                <a:gd name="connsiteY8" fmla="*/ 3809420 h 6858000"/>
                <a:gd name="connsiteX9" fmla="*/ 963738 w 2209181"/>
                <a:gd name="connsiteY9" fmla="*/ 24346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181" h="6858000">
                  <a:moveTo>
                    <a:pt x="937727" y="0"/>
                  </a:moveTo>
                  <a:lnTo>
                    <a:pt x="955085" y="0"/>
                  </a:lnTo>
                  <a:lnTo>
                    <a:pt x="982018" y="25210"/>
                  </a:lnTo>
                  <a:cubicBezTo>
                    <a:pt x="1836289" y="886318"/>
                    <a:pt x="2270080" y="2270266"/>
                    <a:pt x="2202283" y="3810283"/>
                  </a:cubicBezTo>
                  <a:cubicBezTo>
                    <a:pt x="2138530" y="5258455"/>
                    <a:pt x="1199288" y="5896573"/>
                    <a:pt x="236958" y="6682507"/>
                  </a:cubicBezTo>
                  <a:lnTo>
                    <a:pt x="19349" y="6858000"/>
                  </a:lnTo>
                  <a:lnTo>
                    <a:pt x="0" y="6858000"/>
                  </a:lnTo>
                  <a:lnTo>
                    <a:pt x="218679" y="6681644"/>
                  </a:lnTo>
                  <a:cubicBezTo>
                    <a:pt x="1181008" y="5895709"/>
                    <a:pt x="2120250" y="5257592"/>
                    <a:pt x="2184004" y="3809420"/>
                  </a:cubicBezTo>
                  <a:cubicBezTo>
                    <a:pt x="2251801" y="2269402"/>
                    <a:pt x="1818009" y="885455"/>
                    <a:pt x="963738" y="24346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444E6AF-8410-4C9B-8080-9C14E87448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" r="125" b="2"/>
          <a:stretch/>
        </p:blipFill>
        <p:spPr>
          <a:xfrm>
            <a:off x="2209800" y="1257300"/>
            <a:ext cx="7559675" cy="423862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7B4252-2ACB-4ACC-993E-E6009E59AE66}"/>
              </a:ext>
            </a:extLst>
          </p:cNvPr>
          <p:cNvSpPr txBox="1"/>
          <p:nvPr/>
        </p:nvSpPr>
        <p:spPr>
          <a:xfrm>
            <a:off x="2310653" y="5970494"/>
            <a:ext cx="7559675" cy="84772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rgbClr val="FFFFFF"/>
                </a:solidFill>
                <a:latin typeface="Comic Sans MS"/>
                <a:ea typeface="+mj-ea"/>
                <a:cs typeface="+mj-cs"/>
              </a:rPr>
              <a:t>... </a:t>
            </a:r>
            <a:r>
              <a:rPr lang="en-US" sz="3600" err="1">
                <a:solidFill>
                  <a:srgbClr val="FFFFFF"/>
                </a:solidFill>
                <a:latin typeface="Comic Sans MS"/>
                <a:ea typeface="+mj-ea"/>
                <a:cs typeface="+mj-cs"/>
              </a:rPr>
              <a:t>manji</a:t>
            </a:r>
            <a:r>
              <a:rPr lang="en-US" sz="3600">
                <a:solidFill>
                  <a:srgbClr val="FFFFFF"/>
                </a:solidFill>
                <a:latin typeface="Comic Sans MS"/>
                <a:ea typeface="+mj-ea"/>
                <a:cs typeface="+mj-cs"/>
              </a:rPr>
              <a:t> </a:t>
            </a:r>
            <a:r>
              <a:rPr lang="en-US" sz="3600" err="1">
                <a:solidFill>
                  <a:srgbClr val="FFFFFF"/>
                </a:solidFill>
                <a:latin typeface="Comic Sans MS"/>
                <a:ea typeface="+mj-ea"/>
                <a:cs typeface="+mj-cs"/>
              </a:rPr>
              <a:t>krug</a:t>
            </a:r>
            <a:r>
              <a:rPr lang="en-US" sz="3600">
                <a:solidFill>
                  <a:srgbClr val="FFFFFF"/>
                </a:solidFill>
                <a:latin typeface="Comic Sans MS"/>
                <a:ea typeface="+mj-ea"/>
                <a:cs typeface="+mj-cs"/>
              </a:rPr>
              <a:t> </a:t>
            </a:r>
            <a:r>
              <a:rPr lang="en-US" sz="3600" err="1">
                <a:solidFill>
                  <a:srgbClr val="FFFFFF"/>
                </a:solidFill>
                <a:latin typeface="Comic Sans MS"/>
                <a:ea typeface="+mj-ea"/>
                <a:cs typeface="+mj-cs"/>
              </a:rPr>
              <a:t>prijateljstva</a:t>
            </a:r>
            <a:r>
              <a:rPr lang="en-US" sz="3600">
                <a:solidFill>
                  <a:srgbClr val="FFFFFF"/>
                </a:solidFill>
                <a:latin typeface="Comic Sans MS"/>
                <a:ea typeface="+mj-ea"/>
                <a:cs typeface="+mj-cs"/>
              </a:rPr>
              <a:t>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24413F5-4F56-4E05-BF7F-1F8D0D071A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30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2"/>
    </mc:Choice>
    <mc:Fallback xmlns="">
      <p:transition spd="slow" advTm="4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5763EE-AE69-4D80-A5FE-BC4F880EE8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89"/>
          <a:stretch/>
        </p:blipFill>
        <p:spPr>
          <a:xfrm>
            <a:off x="1" y="10"/>
            <a:ext cx="9669642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7B4252-2ACB-4ACC-993E-E6009E59AE66}"/>
              </a:ext>
            </a:extLst>
          </p:cNvPr>
          <p:cNvSpPr txBox="1"/>
          <p:nvPr/>
        </p:nvSpPr>
        <p:spPr>
          <a:xfrm>
            <a:off x="8316021" y="3980613"/>
            <a:ext cx="4259219" cy="24877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err="1">
                <a:latin typeface="Comic Sans MS"/>
              </a:rPr>
              <a:t>Ovde</a:t>
            </a:r>
            <a:r>
              <a:rPr lang="en-US" sz="3600">
                <a:latin typeface="Comic Sans MS"/>
              </a:rPr>
              <a:t> </a:t>
            </a:r>
            <a:r>
              <a:rPr lang="en-US" sz="3600" err="1">
                <a:latin typeface="Comic Sans MS"/>
              </a:rPr>
              <a:t>smo</a:t>
            </a:r>
            <a:r>
              <a:rPr lang="en-US" sz="3600">
                <a:latin typeface="Comic Sans MS"/>
              </a:rPr>
              <a:t> </a:t>
            </a:r>
            <a:r>
              <a:rPr lang="en-US" sz="3600" err="1">
                <a:latin typeface="Comic Sans MS"/>
              </a:rPr>
              <a:t>naučili</a:t>
            </a:r>
            <a:r>
              <a:rPr lang="en-US" sz="3600">
                <a:latin typeface="Comic Sans MS"/>
              </a:rPr>
              <a:t> da </a:t>
            </a:r>
            <a:r>
              <a:rPr lang="en-US" sz="3600" err="1">
                <a:latin typeface="Comic Sans MS"/>
              </a:rPr>
              <a:t>čuvamo</a:t>
            </a:r>
            <a:r>
              <a:rPr lang="en-US" sz="3600">
                <a:latin typeface="Comic Sans MS"/>
              </a:rPr>
              <a:t> </a:t>
            </a:r>
            <a:r>
              <a:rPr lang="en-US" sz="3600" err="1">
                <a:latin typeface="Comic Sans MS"/>
              </a:rPr>
              <a:t>tajne</a:t>
            </a:r>
            <a:r>
              <a:rPr lang="en-US" sz="3600">
                <a:latin typeface="Comic Sans MS"/>
              </a:rPr>
              <a:t>.</a:t>
            </a:r>
            <a:endParaRPr lang="sr-Latn-RS" sz="3600">
              <a:latin typeface="Comic Sans MS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72F0E3E-28F4-4B17-B9F7-398E4EC8C7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74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5"/>
    </mc:Choice>
    <mc:Fallback xmlns="">
      <p:transition spd="slow" advTm="6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E62865-A95E-4BC8-BD17-29EAFD600F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22422"/>
            <a:ext cx="12191980" cy="6857990"/>
          </a:xfrm>
          <a:prstGeom prst="rect">
            <a:avLst/>
          </a:prstGeom>
          <a:solidFill>
            <a:srgbClr val="000000">
              <a:shade val="95000"/>
            </a:srgbClr>
          </a:solidFill>
        </p:spPr>
      </p:pic>
      <p:sp>
        <p:nvSpPr>
          <p:cNvPr id="44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7B4252-2ACB-4ACC-993E-E6009E59AE66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Comic Sans MS"/>
                <a:ea typeface="+mj-ea"/>
                <a:cs typeface="+mj-cs"/>
              </a:rPr>
              <a:t>Kao </a:t>
            </a:r>
            <a:r>
              <a:rPr lang="en-US" sz="3600" err="1">
                <a:solidFill>
                  <a:schemeClr val="tx1">
                    <a:lumMod val="85000"/>
                    <a:lumOff val="15000"/>
                  </a:schemeClr>
                </a:solidFill>
                <a:latin typeface="Comic Sans MS"/>
                <a:ea typeface="+mj-ea"/>
                <a:cs typeface="+mj-cs"/>
              </a:rPr>
              <a:t>i</a:t>
            </a: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Comic Sans MS"/>
                <a:ea typeface="+mj-ea"/>
                <a:cs typeface="+mj-cs"/>
              </a:rPr>
              <a:t> </a:t>
            </a:r>
            <a:r>
              <a:rPr lang="en-US" sz="3600" err="1">
                <a:solidFill>
                  <a:schemeClr val="tx1">
                    <a:lumMod val="85000"/>
                    <a:lumOff val="15000"/>
                  </a:schemeClr>
                </a:solidFill>
                <a:latin typeface="Comic Sans MS"/>
                <a:ea typeface="+mj-ea"/>
                <a:cs typeface="+mj-cs"/>
              </a:rPr>
              <a:t>prirodu</a:t>
            </a: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Comic Sans MS"/>
                <a:ea typeface="+mj-ea"/>
                <a:cs typeface="+mj-cs"/>
              </a:rPr>
              <a:t>.</a:t>
            </a:r>
          </a:p>
        </p:txBody>
      </p:sp>
      <p:cxnSp>
        <p:nvCxnSpPr>
          <p:cNvPr id="45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D27B32E-6B88-427F-A307-F06E4A6857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1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5"/>
    </mc:Choice>
    <mc:Fallback xmlns="">
      <p:transition spd="slow" advTm="5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5">
            <a:extLst>
              <a:ext uri="{FF2B5EF4-FFF2-40B4-BE49-F238E27FC236}">
                <a16:creationId xmlns:a16="http://schemas.microsoft.com/office/drawing/2014/main" id="{07322A9E-F1EC-405E-8971-BA906EFFC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A5704422-1118-4FD1-95AD-29A064EB8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A88B2AAA-B805-498E-A9E6-98B88585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9B8051E0-19D7-43E1-BFD9-E6DBFEB3A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9">
            <a:extLst>
              <a:ext uri="{FF2B5EF4-FFF2-40B4-BE49-F238E27FC236}">
                <a16:creationId xmlns:a16="http://schemas.microsoft.com/office/drawing/2014/main" id="{4EDB2B02-86A2-46F5-A4BE-B7D9B1041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10">
            <a:extLst>
              <a:ext uri="{FF2B5EF4-FFF2-40B4-BE49-F238E27FC236}">
                <a16:creationId xmlns:a16="http://schemas.microsoft.com/office/drawing/2014/main" id="{43954639-FB5D-41F4-9560-6F6DFE77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12">
            <a:extLst>
              <a:ext uri="{FF2B5EF4-FFF2-40B4-BE49-F238E27FC236}">
                <a16:creationId xmlns:a16="http://schemas.microsoft.com/office/drawing/2014/main" id="{E898931C-0323-41FA-A036-20F818B1F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14">
            <a:extLst>
              <a:ext uri="{FF2B5EF4-FFF2-40B4-BE49-F238E27FC236}">
                <a16:creationId xmlns:a16="http://schemas.microsoft.com/office/drawing/2014/main" id="{89AFE9DD-0792-4B98-B4EB-97ACA17E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16">
            <a:extLst>
              <a:ext uri="{FF2B5EF4-FFF2-40B4-BE49-F238E27FC236}">
                <a16:creationId xmlns:a16="http://schemas.microsoft.com/office/drawing/2014/main" id="{3981F5C4-9AE1-404E-AF44-A4E6DB37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Freeform 11">
            <a:extLst>
              <a:ext uri="{FF2B5EF4-FFF2-40B4-BE49-F238E27FC236}">
                <a16:creationId xmlns:a16="http://schemas.microsoft.com/office/drawing/2014/main" id="{763C1781-8726-4FAC-8C45-FF40376B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21">
            <a:extLst>
              <a:ext uri="{FF2B5EF4-FFF2-40B4-BE49-F238E27FC236}">
                <a16:creationId xmlns:a16="http://schemas.microsoft.com/office/drawing/2014/main" id="{301491B5-56C7-43DC-A3D9-861EECCA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7B4252-2ACB-4ACC-993E-E6009E59AE66}"/>
              </a:ext>
            </a:extLst>
          </p:cNvPr>
          <p:cNvSpPr txBox="1"/>
          <p:nvPr/>
        </p:nvSpPr>
        <p:spPr>
          <a:xfrm>
            <a:off x="8842248" y="1481328"/>
            <a:ext cx="2959697" cy="27938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err="1">
                <a:latin typeface="Comic Sans MS"/>
                <a:ea typeface="+mj-ea"/>
                <a:cs typeface="+mj-cs"/>
              </a:rPr>
              <a:t>Školu</a:t>
            </a:r>
            <a:r>
              <a:rPr lang="en-US" sz="2800">
                <a:latin typeface="Comic Sans MS"/>
                <a:ea typeface="+mj-ea"/>
                <a:cs typeface="+mj-cs"/>
              </a:rPr>
              <a:t> </a:t>
            </a:r>
            <a:r>
              <a:rPr lang="en-US" sz="2800" err="1">
                <a:latin typeface="Comic Sans MS"/>
                <a:ea typeface="+mj-ea"/>
                <a:cs typeface="+mj-cs"/>
              </a:rPr>
              <a:t>okružuje</a:t>
            </a:r>
            <a:r>
              <a:rPr lang="en-US" sz="2800">
                <a:latin typeface="Comic Sans MS"/>
                <a:ea typeface="+mj-ea"/>
                <a:cs typeface="+mj-cs"/>
              </a:rPr>
              <a:t> </a:t>
            </a:r>
            <a:r>
              <a:rPr lang="en-US" sz="2800" err="1">
                <a:latin typeface="Comic Sans MS"/>
                <a:ea typeface="+mj-ea"/>
                <a:cs typeface="+mj-cs"/>
              </a:rPr>
              <a:t>prelepo</a:t>
            </a:r>
            <a:r>
              <a:rPr lang="en-US" sz="2800">
                <a:latin typeface="Comic Sans MS"/>
                <a:ea typeface="+mj-ea"/>
                <a:cs typeface="+mj-cs"/>
              </a:rPr>
              <a:t> </a:t>
            </a:r>
            <a:r>
              <a:rPr lang="en-US" sz="2800" err="1">
                <a:latin typeface="Comic Sans MS"/>
                <a:ea typeface="+mj-ea"/>
                <a:cs typeface="+mj-cs"/>
              </a:rPr>
              <a:t>prostrano</a:t>
            </a:r>
            <a:r>
              <a:rPr lang="en-US" sz="2800">
                <a:latin typeface="Comic Sans MS"/>
                <a:ea typeface="+mj-ea"/>
                <a:cs typeface="+mj-cs"/>
              </a:rPr>
              <a:t> </a:t>
            </a:r>
            <a:r>
              <a:rPr lang="en-US" sz="2800" err="1">
                <a:latin typeface="Comic Sans MS"/>
                <a:ea typeface="+mj-ea"/>
                <a:cs typeface="+mj-cs"/>
              </a:rPr>
              <a:t>dvorište</a:t>
            </a:r>
            <a:r>
              <a:rPr lang="en-US" sz="2800">
                <a:latin typeface="Comic Sans MS"/>
                <a:ea typeface="+mj-ea"/>
                <a:cs typeface="+mj-cs"/>
              </a:rPr>
              <a:t> </a:t>
            </a:r>
            <a:r>
              <a:rPr lang="en-US" sz="2800" err="1">
                <a:latin typeface="Comic Sans MS"/>
                <a:ea typeface="+mj-ea"/>
                <a:cs typeface="+mj-cs"/>
              </a:rPr>
              <a:t>koje</a:t>
            </a:r>
            <a:r>
              <a:rPr lang="en-US" sz="2800">
                <a:latin typeface="Comic Sans MS"/>
                <a:ea typeface="+mj-ea"/>
                <a:cs typeface="+mj-cs"/>
              </a:rPr>
              <a:t> </a:t>
            </a:r>
            <a:r>
              <a:rPr lang="en-US" sz="2800" err="1">
                <a:latin typeface="Comic Sans MS"/>
                <a:ea typeface="+mj-ea"/>
                <a:cs typeface="+mj-cs"/>
              </a:rPr>
              <a:t>nam</a:t>
            </a:r>
            <a:r>
              <a:rPr lang="en-US" sz="2800">
                <a:latin typeface="Comic Sans MS"/>
                <a:ea typeface="+mj-ea"/>
                <a:cs typeface="+mj-cs"/>
              </a:rPr>
              <a:t> </a:t>
            </a:r>
            <a:r>
              <a:rPr lang="en-US" sz="2800" err="1">
                <a:latin typeface="Comic Sans MS"/>
                <a:ea typeface="+mj-ea"/>
                <a:cs typeface="+mj-cs"/>
              </a:rPr>
              <a:t>omogućava</a:t>
            </a:r>
            <a:r>
              <a:rPr lang="en-US" sz="2800">
                <a:latin typeface="Comic Sans MS"/>
                <a:ea typeface="+mj-ea"/>
                <a:cs typeface="+mj-cs"/>
              </a:rPr>
              <a:t> da... </a:t>
            </a:r>
          </a:p>
        </p:txBody>
      </p:sp>
      <p:sp>
        <p:nvSpPr>
          <p:cNvPr id="36" name="Freeform 22">
            <a:extLst>
              <a:ext uri="{FF2B5EF4-FFF2-40B4-BE49-F238E27FC236}">
                <a16:creationId xmlns:a16="http://schemas.microsoft.com/office/drawing/2014/main" id="{237E2353-22DF-46E0-A200-FB30F8F39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Freeform 23">
            <a:extLst>
              <a:ext uri="{FF2B5EF4-FFF2-40B4-BE49-F238E27FC236}">
                <a16:creationId xmlns:a16="http://schemas.microsoft.com/office/drawing/2014/main" id="{DD6138DB-057B-45F7-A5F4-E7BFDA20D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Freeform: Shape 34">
            <a:extLst>
              <a:ext uri="{FF2B5EF4-FFF2-40B4-BE49-F238E27FC236}">
                <a16:creationId xmlns:a16="http://schemas.microsoft.com/office/drawing/2014/main" id="{79A54AB1-B64F-4843-BFAB-81CB74E6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202934-6C36-4500-B34C-83F688AB07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5" r="9130"/>
          <a:stretch/>
        </p:blipFill>
        <p:spPr>
          <a:xfrm>
            <a:off x="921910" y="465243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F2BE26FA-7581-4462-A44B-C1618FC5FF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00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95"/>
    </mc:Choice>
    <mc:Fallback xmlns="">
      <p:transition spd="slow" advTm="8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1096</Words>
  <Application>Microsoft Office PowerPoint</Application>
  <PresentationFormat>Widescreen</PresentationFormat>
  <Paragraphs>62</Paragraphs>
  <Slides>36</Slides>
  <Notes>0</Notes>
  <HiddenSlides>0</HiddenSlides>
  <MMClips>36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Meiryo</vt:lpstr>
      <vt:lpstr>Arial</vt:lpstr>
      <vt:lpstr>Calibri</vt:lpstr>
      <vt:lpstr>Calibri Light</vt:lpstr>
      <vt:lpstr>Comic Sans MS</vt:lpstr>
      <vt:lpstr>Rockwell</vt:lpstr>
      <vt:lpstr>Office Theme</vt:lpstr>
      <vt:lpstr>  Naša škola iz jednog drugog</vt:lpstr>
      <vt:lpstr>Za nas je ona asocijacija na...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Unsere Schule aus einem anderen  (Naša škola iz jednog drugog...)</dc:title>
  <dc:creator>Natalija</dc:creator>
  <cp:lastModifiedBy>Natalija</cp:lastModifiedBy>
  <cp:revision>19</cp:revision>
  <dcterms:created xsi:type="dcterms:W3CDTF">2022-04-03T10:30:13Z</dcterms:created>
  <dcterms:modified xsi:type="dcterms:W3CDTF">2022-04-20T21:17:45Z</dcterms:modified>
</cp:coreProperties>
</file>